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Default Extension="wav" ContentType="audio/x-wav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62" r:id="rId2"/>
    <p:sldId id="263" r:id="rId3"/>
    <p:sldId id="264" r:id="rId4"/>
    <p:sldId id="266" r:id="rId5"/>
    <p:sldId id="270" r:id="rId6"/>
    <p:sldId id="269" r:id="rId7"/>
    <p:sldId id="285" r:id="rId8"/>
    <p:sldId id="265" r:id="rId9"/>
    <p:sldId id="286" r:id="rId10"/>
    <p:sldId id="272" r:id="rId11"/>
    <p:sldId id="273" r:id="rId12"/>
    <p:sldId id="274" r:id="rId13"/>
    <p:sldId id="275" r:id="rId14"/>
    <p:sldId id="267" r:id="rId15"/>
    <p:sldId id="276" r:id="rId16"/>
    <p:sldId id="284" r:id="rId17"/>
    <p:sldId id="277" r:id="rId18"/>
    <p:sldId id="278" r:id="rId19"/>
    <p:sldId id="280" r:id="rId20"/>
    <p:sldId id="268" r:id="rId21"/>
    <p:sldId id="283" r:id="rId22"/>
    <p:sldId id="281" r:id="rId23"/>
    <p:sldId id="282" r:id="rId24"/>
    <p:sldId id="287" r:id="rId25"/>
    <p:sldId id="258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653"/>
    <a:srgbClr val="EEB91B"/>
    <a:srgbClr val="83C5D9"/>
    <a:srgbClr val="EA9D14"/>
    <a:srgbClr val="057289"/>
    <a:srgbClr val="302C3D"/>
    <a:srgbClr val="E86080"/>
    <a:srgbClr val="FF940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4660"/>
  </p:normalViewPr>
  <p:slideViewPr>
    <p:cSldViewPr snapToGrid="0">
      <p:cViewPr varScale="1">
        <p:scale>
          <a:sx n="90" d="100"/>
          <a:sy n="90" d="100"/>
        </p:scale>
        <p:origin x="-108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pPr/>
              <a:t>2019/12/3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21349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53672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62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2293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95505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43195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2677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4090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6174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1873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022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36464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9459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82973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76673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71269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94882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287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26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64031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2851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3952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44133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678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3844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9D1F58E-775E-4FA9-905D-E61A7C80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7168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2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C0C158F-69A8-419E-B77A-E3B0F32B4B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-299986" y="573393"/>
            <a:ext cx="11502657" cy="6365630"/>
          </a:xfrm>
          <a:prstGeom prst="rect">
            <a:avLst/>
          </a:prstGeom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F7919B3-4622-4730-A2C0-5AD00B52A74E}"/>
              </a:ext>
            </a:extLst>
          </p:cNvPr>
          <p:cNvSpPr txBox="1"/>
          <p:nvPr/>
        </p:nvSpPr>
        <p:spPr>
          <a:xfrm>
            <a:off x="5790362" y="688456"/>
            <a:ext cx="53197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2019</a:t>
            </a:r>
            <a:endParaRPr lang="zh-CN" altLang="en-US" sz="138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BE0175C-EC2A-4B8D-B602-ABC174D9014D}"/>
              </a:ext>
            </a:extLst>
          </p:cNvPr>
          <p:cNvSpPr txBox="1"/>
          <p:nvPr/>
        </p:nvSpPr>
        <p:spPr>
          <a:xfrm>
            <a:off x="5880638" y="2696157"/>
            <a:ext cx="513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植物手绘汇报</a:t>
            </a:r>
            <a:r>
              <a:rPr lang="en-US" altLang="zh-CN" sz="3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模板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xmlns="" id="{3793ABEB-5761-43F4-84E0-9FF58C78E917}"/>
              </a:ext>
            </a:extLst>
          </p:cNvPr>
          <p:cNvSpPr/>
          <p:nvPr/>
        </p:nvSpPr>
        <p:spPr>
          <a:xfrm>
            <a:off x="6096000" y="4275326"/>
            <a:ext cx="1589590" cy="541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2BF45AE-11F5-4181-8473-6FB5E1BCEB55}"/>
              </a:ext>
            </a:extLst>
          </p:cNvPr>
          <p:cNvSpPr txBox="1"/>
          <p:nvPr/>
        </p:nvSpPr>
        <p:spPr>
          <a:xfrm>
            <a:off x="6319776" y="4361838"/>
            <a:ext cx="116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05728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包图网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554A5C6B-6DB4-4FA1-8889-0F909B2D8C21}"/>
              </a:ext>
            </a:extLst>
          </p:cNvPr>
          <p:cNvSpPr/>
          <p:nvPr/>
        </p:nvSpPr>
        <p:spPr>
          <a:xfrm>
            <a:off x="8192947" y="4275326"/>
            <a:ext cx="1589590" cy="541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DD5A770-60A9-4BB9-9986-DB71839548BF}"/>
              </a:ext>
            </a:extLst>
          </p:cNvPr>
          <p:cNvSpPr txBox="1"/>
          <p:nvPr/>
        </p:nvSpPr>
        <p:spPr>
          <a:xfrm>
            <a:off x="8416723" y="4361838"/>
            <a:ext cx="116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05728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12.05</a:t>
            </a:r>
            <a:endParaRPr lang="zh-CN" altLang="en-US" sz="2000" b="1" dirty="0">
              <a:solidFill>
                <a:srgbClr val="05728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íṥļiḍé">
            <a:extLst>
              <a:ext uri="{FF2B5EF4-FFF2-40B4-BE49-F238E27FC236}">
                <a16:creationId xmlns:a16="http://schemas.microsoft.com/office/drawing/2014/main" xmlns="" id="{68DC6EBB-010E-470B-8BCA-7DF3729A85E2}"/>
              </a:ext>
            </a:extLst>
          </p:cNvPr>
          <p:cNvSpPr txBox="1"/>
          <p:nvPr/>
        </p:nvSpPr>
        <p:spPr>
          <a:xfrm>
            <a:off x="5959838" y="3429000"/>
            <a:ext cx="5150236" cy="70859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Adjust the spacing to adapt to Chinese typesetting, use the reference line in PPT.</a:t>
            </a:r>
          </a:p>
        </p:txBody>
      </p:sp>
      <p:pic>
        <p:nvPicPr>
          <p:cNvPr id="11" name="唯美动人浪漫场景短视频配乐.wav">
            <a:hlinkClick r:id="" action="ppaction://media"/>
            <a:extLst>
              <a:ext uri="{FF2B5EF4-FFF2-40B4-BE49-F238E27FC236}">
                <a16:creationId xmlns:a16="http://schemas.microsoft.com/office/drawing/2014/main" xmlns="" id="{291AB28C-C18C-AA48-8971-06E8BC22CA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email"/>
          <a:stretch>
            <a:fillRect/>
          </a:stretch>
        </p:blipFill>
        <p:spPr>
          <a:xfrm>
            <a:off x="-1205383" y="-916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529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" grpId="0"/>
      <p:bldP spid="2" grpId="0"/>
      <p:bldP spid="3" grpId="0" animBg="1"/>
      <p:bldP spid="6" grpId="0"/>
      <p:bldP spid="7" grpId="0" animBg="1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片 113">
            <a:extLst>
              <a:ext uri="{FF2B5EF4-FFF2-40B4-BE49-F238E27FC236}">
                <a16:creationId xmlns:a16="http://schemas.microsoft.com/office/drawing/2014/main" xmlns="" id="{90FB0B4D-8E8B-4F7A-97ED-FE605B3DAB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" y="2529067"/>
            <a:ext cx="2331720" cy="43289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5182D412-9131-4A1C-A041-FC36AC1ED358}"/>
              </a:ext>
            </a:extLst>
          </p:cNvPr>
          <p:cNvGrpSpPr/>
          <p:nvPr/>
        </p:nvGrpSpPr>
        <p:grpSpPr>
          <a:xfrm>
            <a:off x="666769" y="-361949"/>
            <a:ext cx="2403536" cy="6191250"/>
            <a:chOff x="785692" y="-897163"/>
            <a:chExt cx="2641600" cy="6804477"/>
          </a:xfrm>
        </p:grpSpPr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xmlns="" id="{CA23F7BD-821D-4392-8F3E-F23717285EC4}"/>
                </a:ext>
              </a:extLst>
            </p:cNvPr>
            <p:cNvSpPr/>
            <p:nvPr/>
          </p:nvSpPr>
          <p:spPr>
            <a:xfrm>
              <a:off x="785692" y="2061029"/>
              <a:ext cx="2641600" cy="384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33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1" name="Group 16">
              <a:extLst>
                <a:ext uri="{FF2B5EF4-FFF2-40B4-BE49-F238E27FC236}">
                  <a16:creationId xmlns:a16="http://schemas.microsoft.com/office/drawing/2014/main" xmlns="" id="{CD75AA89-0558-49D1-A92A-627E6822480F}"/>
                </a:ext>
              </a:extLst>
            </p:cNvPr>
            <p:cNvGrpSpPr/>
            <p:nvPr/>
          </p:nvGrpSpPr>
          <p:grpSpPr>
            <a:xfrm>
              <a:off x="1975757" y="-897163"/>
              <a:ext cx="261471" cy="3052763"/>
              <a:chOff x="5664200" y="-884238"/>
              <a:chExt cx="547688" cy="6394451"/>
            </a:xfrm>
          </p:grpSpPr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xmlns="" id="{77F324BA-3293-4847-B3DA-32876FF9C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200" y="5210175"/>
                <a:ext cx="547688" cy="300038"/>
              </a:xfrm>
              <a:custGeom>
                <a:avLst/>
                <a:gdLst>
                  <a:gd name="T0" fmla="*/ 143 w 143"/>
                  <a:gd name="T1" fmla="*/ 4 h 80"/>
                  <a:gd name="T2" fmla="*/ 138 w 143"/>
                  <a:gd name="T3" fmla="*/ 0 h 80"/>
                  <a:gd name="T4" fmla="*/ 5 w 143"/>
                  <a:gd name="T5" fmla="*/ 0 h 80"/>
                  <a:gd name="T6" fmla="*/ 0 w 143"/>
                  <a:gd name="T7" fmla="*/ 4 h 80"/>
                  <a:gd name="T8" fmla="*/ 0 w 143"/>
                  <a:gd name="T9" fmla="*/ 75 h 80"/>
                  <a:gd name="T10" fmla="*/ 5 w 143"/>
                  <a:gd name="T11" fmla="*/ 80 h 80"/>
                  <a:gd name="T12" fmla="*/ 24 w 143"/>
                  <a:gd name="T13" fmla="*/ 80 h 80"/>
                  <a:gd name="T14" fmla="*/ 24 w 143"/>
                  <a:gd name="T15" fmla="*/ 79 h 80"/>
                  <a:gd name="T16" fmla="*/ 35 w 143"/>
                  <a:gd name="T17" fmla="*/ 68 h 80"/>
                  <a:gd name="T18" fmla="*/ 46 w 143"/>
                  <a:gd name="T19" fmla="*/ 79 h 80"/>
                  <a:gd name="T20" fmla="*/ 46 w 143"/>
                  <a:gd name="T21" fmla="*/ 80 h 80"/>
                  <a:gd name="T22" fmla="*/ 99 w 143"/>
                  <a:gd name="T23" fmla="*/ 80 h 80"/>
                  <a:gd name="T24" fmla="*/ 99 w 143"/>
                  <a:gd name="T25" fmla="*/ 79 h 80"/>
                  <a:gd name="T26" fmla="*/ 110 w 143"/>
                  <a:gd name="T27" fmla="*/ 68 h 80"/>
                  <a:gd name="T28" fmla="*/ 121 w 143"/>
                  <a:gd name="T29" fmla="*/ 79 h 80"/>
                  <a:gd name="T30" fmla="*/ 121 w 143"/>
                  <a:gd name="T31" fmla="*/ 80 h 80"/>
                  <a:gd name="T32" fmla="*/ 138 w 143"/>
                  <a:gd name="T33" fmla="*/ 80 h 80"/>
                  <a:gd name="T34" fmla="*/ 143 w 143"/>
                  <a:gd name="T35" fmla="*/ 75 h 80"/>
                  <a:gd name="T36" fmla="*/ 143 w 143"/>
                  <a:gd name="T37" fmla="*/ 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" h="80">
                    <a:moveTo>
                      <a:pt x="143" y="4"/>
                    </a:moveTo>
                    <a:cubicBezTo>
                      <a:pt x="143" y="2"/>
                      <a:pt x="140" y="0"/>
                      <a:pt x="13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8"/>
                      <a:pt x="2" y="80"/>
                      <a:pt x="5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4" y="73"/>
                      <a:pt x="29" y="68"/>
                      <a:pt x="35" y="68"/>
                    </a:cubicBezTo>
                    <a:cubicBezTo>
                      <a:pt x="41" y="68"/>
                      <a:pt x="46" y="73"/>
                      <a:pt x="46" y="79"/>
                    </a:cubicBezTo>
                    <a:cubicBezTo>
                      <a:pt x="46" y="79"/>
                      <a:pt x="46" y="79"/>
                      <a:pt x="46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3"/>
                      <a:pt x="104" y="68"/>
                      <a:pt x="110" y="68"/>
                    </a:cubicBezTo>
                    <a:cubicBezTo>
                      <a:pt x="116" y="68"/>
                      <a:pt x="121" y="73"/>
                      <a:pt x="121" y="79"/>
                    </a:cubicBezTo>
                    <a:cubicBezTo>
                      <a:pt x="121" y="79"/>
                      <a:pt x="121" y="79"/>
                      <a:pt x="121" y="80"/>
                    </a:cubicBezTo>
                    <a:cubicBezTo>
                      <a:pt x="138" y="80"/>
                      <a:pt x="138" y="80"/>
                      <a:pt x="138" y="80"/>
                    </a:cubicBezTo>
                    <a:cubicBezTo>
                      <a:pt x="140" y="80"/>
                      <a:pt x="143" y="78"/>
                      <a:pt x="143" y="75"/>
                    </a:cubicBezTo>
                    <a:lnTo>
                      <a:pt x="143" y="4"/>
                    </a:lnTo>
                    <a:close/>
                  </a:path>
                </a:pathLst>
              </a:custGeom>
              <a:solidFill>
                <a:srgbClr val="41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3" name="Freeform 13">
                <a:extLst>
                  <a:ext uri="{FF2B5EF4-FFF2-40B4-BE49-F238E27FC236}">
                    <a16:creationId xmlns:a16="http://schemas.microsoft.com/office/drawing/2014/main" xmlns="" id="{0A643B7B-4142-4B48-BB8E-A10C90B95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5513" y="5210175"/>
                <a:ext cx="79375" cy="258763"/>
              </a:xfrm>
              <a:custGeom>
                <a:avLst/>
                <a:gdLst>
                  <a:gd name="T0" fmla="*/ 2 w 21"/>
                  <a:gd name="T1" fmla="*/ 0 h 69"/>
                  <a:gd name="T2" fmla="*/ 0 w 21"/>
                  <a:gd name="T3" fmla="*/ 9 h 69"/>
                  <a:gd name="T4" fmla="*/ 16 w 21"/>
                  <a:gd name="T5" fmla="*/ 69 h 69"/>
                  <a:gd name="T6" fmla="*/ 21 w 21"/>
                  <a:gd name="T7" fmla="*/ 68 h 69"/>
                  <a:gd name="T8" fmla="*/ 21 w 21"/>
                  <a:gd name="T9" fmla="*/ 68 h 69"/>
                  <a:gd name="T10" fmla="*/ 6 w 21"/>
                  <a:gd name="T11" fmla="*/ 8 h 69"/>
                  <a:gd name="T12" fmla="*/ 8 w 21"/>
                  <a:gd name="T13" fmla="*/ 0 h 69"/>
                  <a:gd name="T14" fmla="*/ 2 w 21"/>
                  <a:gd name="T1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69">
                    <a:moveTo>
                      <a:pt x="2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7" y="68"/>
                      <a:pt x="19" y="68"/>
                      <a:pt x="2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2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xmlns="" id="{188EABD4-6907-4B4F-91E8-B5B2DE301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5210175"/>
                <a:ext cx="84138" cy="255588"/>
              </a:xfrm>
              <a:custGeom>
                <a:avLst/>
                <a:gdLst>
                  <a:gd name="T0" fmla="*/ 0 w 22"/>
                  <a:gd name="T1" fmla="*/ 68 h 68"/>
                  <a:gd name="T2" fmla="*/ 3 w 22"/>
                  <a:gd name="T3" fmla="*/ 68 h 68"/>
                  <a:gd name="T4" fmla="*/ 6 w 22"/>
                  <a:gd name="T5" fmla="*/ 68 h 68"/>
                  <a:gd name="T6" fmla="*/ 22 w 22"/>
                  <a:gd name="T7" fmla="*/ 9 h 68"/>
                  <a:gd name="T8" fmla="*/ 22 w 22"/>
                  <a:gd name="T9" fmla="*/ 8 h 68"/>
                  <a:gd name="T10" fmla="*/ 20 w 22"/>
                  <a:gd name="T11" fmla="*/ 0 h 68"/>
                  <a:gd name="T12" fmla="*/ 14 w 22"/>
                  <a:gd name="T13" fmla="*/ 0 h 68"/>
                  <a:gd name="T14" fmla="*/ 14 w 22"/>
                  <a:gd name="T15" fmla="*/ 0 h 68"/>
                  <a:gd name="T16" fmla="*/ 16 w 22"/>
                  <a:gd name="T17" fmla="*/ 8 h 68"/>
                  <a:gd name="T18" fmla="*/ 0 w 22"/>
                  <a:gd name="T1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68">
                    <a:moveTo>
                      <a:pt x="0" y="68"/>
                    </a:moveTo>
                    <a:cubicBezTo>
                      <a:pt x="1" y="68"/>
                      <a:pt x="2" y="68"/>
                      <a:pt x="3" y="68"/>
                    </a:cubicBezTo>
                    <a:cubicBezTo>
                      <a:pt x="4" y="68"/>
                      <a:pt x="5" y="68"/>
                      <a:pt x="6" y="6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6"/>
                      <a:pt x="22" y="3"/>
                      <a:pt x="2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2"/>
                      <a:pt x="16" y="5"/>
                      <a:pt x="16" y="8"/>
                    </a:cubicBez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xmlns="" id="{8B090EAB-DF1A-47B7-8839-D8FDC6B8C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3263" y="-884238"/>
                <a:ext cx="309563" cy="6383338"/>
              </a:xfrm>
              <a:custGeom>
                <a:avLst/>
                <a:gdLst>
                  <a:gd name="T0" fmla="*/ 64 w 81"/>
                  <a:gd name="T1" fmla="*/ 1601 h 1699"/>
                  <a:gd name="T2" fmla="*/ 66 w 81"/>
                  <a:gd name="T3" fmla="*/ 1589 h 1699"/>
                  <a:gd name="T4" fmla="*/ 71 w 81"/>
                  <a:gd name="T5" fmla="*/ 1580 h 1699"/>
                  <a:gd name="T6" fmla="*/ 63 w 81"/>
                  <a:gd name="T7" fmla="*/ 1555 h 1699"/>
                  <a:gd name="T8" fmla="*/ 44 w 81"/>
                  <a:gd name="T9" fmla="*/ 1550 h 1699"/>
                  <a:gd name="T10" fmla="*/ 44 w 81"/>
                  <a:gd name="T11" fmla="*/ 0 h 1699"/>
                  <a:gd name="T12" fmla="*/ 37 w 81"/>
                  <a:gd name="T13" fmla="*/ 0 h 1699"/>
                  <a:gd name="T14" fmla="*/ 37 w 81"/>
                  <a:gd name="T15" fmla="*/ 1550 h 1699"/>
                  <a:gd name="T16" fmla="*/ 18 w 81"/>
                  <a:gd name="T17" fmla="*/ 1555 h 1699"/>
                  <a:gd name="T18" fmla="*/ 10 w 81"/>
                  <a:gd name="T19" fmla="*/ 1580 h 1699"/>
                  <a:gd name="T20" fmla="*/ 15 w 81"/>
                  <a:gd name="T21" fmla="*/ 1589 h 1699"/>
                  <a:gd name="T22" fmla="*/ 17 w 81"/>
                  <a:gd name="T23" fmla="*/ 1601 h 1699"/>
                  <a:gd name="T24" fmla="*/ 0 w 81"/>
                  <a:gd name="T25" fmla="*/ 1695 h 1699"/>
                  <a:gd name="T26" fmla="*/ 2 w 81"/>
                  <a:gd name="T27" fmla="*/ 1698 h 1699"/>
                  <a:gd name="T28" fmla="*/ 6 w 81"/>
                  <a:gd name="T29" fmla="*/ 1696 h 1699"/>
                  <a:gd name="T30" fmla="*/ 23 w 81"/>
                  <a:gd name="T31" fmla="*/ 1602 h 1699"/>
                  <a:gd name="T32" fmla="*/ 23 w 81"/>
                  <a:gd name="T33" fmla="*/ 1602 h 1699"/>
                  <a:gd name="T34" fmla="*/ 20 w 81"/>
                  <a:gd name="T35" fmla="*/ 1587 h 1699"/>
                  <a:gd name="T36" fmla="*/ 15 w 81"/>
                  <a:gd name="T37" fmla="*/ 1577 h 1699"/>
                  <a:gd name="T38" fmla="*/ 21 w 81"/>
                  <a:gd name="T39" fmla="*/ 1561 h 1699"/>
                  <a:gd name="T40" fmla="*/ 37 w 81"/>
                  <a:gd name="T41" fmla="*/ 1556 h 1699"/>
                  <a:gd name="T42" fmla="*/ 37 w 81"/>
                  <a:gd name="T43" fmla="*/ 1561 h 1699"/>
                  <a:gd name="T44" fmla="*/ 40 w 81"/>
                  <a:gd name="T45" fmla="*/ 1564 h 1699"/>
                  <a:gd name="T46" fmla="*/ 44 w 81"/>
                  <a:gd name="T47" fmla="*/ 1561 h 1699"/>
                  <a:gd name="T48" fmla="*/ 44 w 81"/>
                  <a:gd name="T49" fmla="*/ 1556 h 1699"/>
                  <a:gd name="T50" fmla="*/ 60 w 81"/>
                  <a:gd name="T51" fmla="*/ 1561 h 1699"/>
                  <a:gd name="T52" fmla="*/ 66 w 81"/>
                  <a:gd name="T53" fmla="*/ 1577 h 1699"/>
                  <a:gd name="T54" fmla="*/ 61 w 81"/>
                  <a:gd name="T55" fmla="*/ 1586 h 1699"/>
                  <a:gd name="T56" fmla="*/ 58 w 81"/>
                  <a:gd name="T57" fmla="*/ 1602 h 1699"/>
                  <a:gd name="T58" fmla="*/ 75 w 81"/>
                  <a:gd name="T59" fmla="*/ 1696 h 1699"/>
                  <a:gd name="T60" fmla="*/ 78 w 81"/>
                  <a:gd name="T61" fmla="*/ 1699 h 1699"/>
                  <a:gd name="T62" fmla="*/ 79 w 81"/>
                  <a:gd name="T63" fmla="*/ 1698 h 1699"/>
                  <a:gd name="T64" fmla="*/ 81 w 81"/>
                  <a:gd name="T65" fmla="*/ 1695 h 1699"/>
                  <a:gd name="T66" fmla="*/ 64 w 81"/>
                  <a:gd name="T67" fmla="*/ 1601 h 1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" h="1699">
                    <a:moveTo>
                      <a:pt x="64" y="1601"/>
                    </a:moveTo>
                    <a:cubicBezTo>
                      <a:pt x="64" y="1597"/>
                      <a:pt x="64" y="1593"/>
                      <a:pt x="66" y="1589"/>
                    </a:cubicBezTo>
                    <a:cubicBezTo>
                      <a:pt x="71" y="1580"/>
                      <a:pt x="71" y="1580"/>
                      <a:pt x="71" y="1580"/>
                    </a:cubicBezTo>
                    <a:cubicBezTo>
                      <a:pt x="76" y="1571"/>
                      <a:pt x="72" y="1560"/>
                      <a:pt x="63" y="1555"/>
                    </a:cubicBezTo>
                    <a:cubicBezTo>
                      <a:pt x="57" y="1552"/>
                      <a:pt x="51" y="1550"/>
                      <a:pt x="44" y="155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1550"/>
                      <a:pt x="37" y="1550"/>
                      <a:pt x="37" y="1550"/>
                    </a:cubicBezTo>
                    <a:cubicBezTo>
                      <a:pt x="30" y="1551"/>
                      <a:pt x="24" y="1552"/>
                      <a:pt x="18" y="1555"/>
                    </a:cubicBezTo>
                    <a:cubicBezTo>
                      <a:pt x="9" y="1560"/>
                      <a:pt x="5" y="1571"/>
                      <a:pt x="10" y="1580"/>
                    </a:cubicBezTo>
                    <a:cubicBezTo>
                      <a:pt x="15" y="1589"/>
                      <a:pt x="15" y="1589"/>
                      <a:pt x="15" y="1589"/>
                    </a:cubicBezTo>
                    <a:cubicBezTo>
                      <a:pt x="17" y="1593"/>
                      <a:pt x="17" y="1597"/>
                      <a:pt x="17" y="1601"/>
                    </a:cubicBezTo>
                    <a:cubicBezTo>
                      <a:pt x="0" y="1695"/>
                      <a:pt x="0" y="1695"/>
                      <a:pt x="0" y="1695"/>
                    </a:cubicBezTo>
                    <a:cubicBezTo>
                      <a:pt x="0" y="1696"/>
                      <a:pt x="1" y="1698"/>
                      <a:pt x="2" y="1698"/>
                    </a:cubicBezTo>
                    <a:cubicBezTo>
                      <a:pt x="4" y="1698"/>
                      <a:pt x="5" y="1697"/>
                      <a:pt x="6" y="1696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4" y="1596"/>
                      <a:pt x="23" y="1591"/>
                      <a:pt x="20" y="1587"/>
                    </a:cubicBezTo>
                    <a:cubicBezTo>
                      <a:pt x="15" y="1577"/>
                      <a:pt x="15" y="1577"/>
                      <a:pt x="15" y="1577"/>
                    </a:cubicBezTo>
                    <a:cubicBezTo>
                      <a:pt x="12" y="1571"/>
                      <a:pt x="15" y="1564"/>
                      <a:pt x="21" y="1561"/>
                    </a:cubicBezTo>
                    <a:cubicBezTo>
                      <a:pt x="26" y="1558"/>
                      <a:pt x="31" y="1557"/>
                      <a:pt x="37" y="1556"/>
                    </a:cubicBezTo>
                    <a:cubicBezTo>
                      <a:pt x="37" y="1561"/>
                      <a:pt x="37" y="1561"/>
                      <a:pt x="37" y="1561"/>
                    </a:cubicBezTo>
                    <a:cubicBezTo>
                      <a:pt x="37" y="1562"/>
                      <a:pt x="39" y="1564"/>
                      <a:pt x="40" y="1564"/>
                    </a:cubicBezTo>
                    <a:cubicBezTo>
                      <a:pt x="42" y="1564"/>
                      <a:pt x="44" y="1562"/>
                      <a:pt x="44" y="1561"/>
                    </a:cubicBezTo>
                    <a:cubicBezTo>
                      <a:pt x="44" y="1556"/>
                      <a:pt x="44" y="1556"/>
                      <a:pt x="44" y="1556"/>
                    </a:cubicBezTo>
                    <a:cubicBezTo>
                      <a:pt x="50" y="1556"/>
                      <a:pt x="55" y="1558"/>
                      <a:pt x="60" y="1561"/>
                    </a:cubicBezTo>
                    <a:cubicBezTo>
                      <a:pt x="66" y="1564"/>
                      <a:pt x="69" y="1571"/>
                      <a:pt x="66" y="1577"/>
                    </a:cubicBezTo>
                    <a:cubicBezTo>
                      <a:pt x="61" y="1586"/>
                      <a:pt x="61" y="1586"/>
                      <a:pt x="61" y="1586"/>
                    </a:cubicBezTo>
                    <a:cubicBezTo>
                      <a:pt x="58" y="1591"/>
                      <a:pt x="58" y="1597"/>
                      <a:pt x="58" y="1602"/>
                    </a:cubicBezTo>
                    <a:cubicBezTo>
                      <a:pt x="75" y="1696"/>
                      <a:pt x="75" y="1696"/>
                      <a:pt x="75" y="1696"/>
                    </a:cubicBezTo>
                    <a:cubicBezTo>
                      <a:pt x="75" y="1697"/>
                      <a:pt x="77" y="1699"/>
                      <a:pt x="78" y="1699"/>
                    </a:cubicBezTo>
                    <a:cubicBezTo>
                      <a:pt x="78" y="1699"/>
                      <a:pt x="78" y="1698"/>
                      <a:pt x="79" y="1698"/>
                    </a:cubicBezTo>
                    <a:cubicBezTo>
                      <a:pt x="80" y="1698"/>
                      <a:pt x="81" y="1697"/>
                      <a:pt x="81" y="1695"/>
                    </a:cubicBezTo>
                    <a:lnTo>
                      <a:pt x="64" y="160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xmlns="" id="{FD2F5A4E-F8B3-41F1-8F27-FD82489C9ABA}"/>
              </a:ext>
            </a:extLst>
          </p:cNvPr>
          <p:cNvGrpSpPr/>
          <p:nvPr/>
        </p:nvGrpSpPr>
        <p:grpSpPr>
          <a:xfrm>
            <a:off x="3486913" y="-1250949"/>
            <a:ext cx="2403536" cy="6191250"/>
            <a:chOff x="785692" y="-897163"/>
            <a:chExt cx="2641600" cy="6804477"/>
          </a:xfrm>
        </p:grpSpPr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xmlns="" id="{4E554F8C-3DB6-4156-97E1-C96A847C8CA8}"/>
                </a:ext>
              </a:extLst>
            </p:cNvPr>
            <p:cNvSpPr/>
            <p:nvPr/>
          </p:nvSpPr>
          <p:spPr>
            <a:xfrm>
              <a:off x="785692" y="2061029"/>
              <a:ext cx="2641600" cy="384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33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8" name="Group 21">
              <a:extLst>
                <a:ext uri="{FF2B5EF4-FFF2-40B4-BE49-F238E27FC236}">
                  <a16:creationId xmlns:a16="http://schemas.microsoft.com/office/drawing/2014/main" xmlns="" id="{32EEEADF-6F13-4DED-B118-CD0BC8CA0331}"/>
                </a:ext>
              </a:extLst>
            </p:cNvPr>
            <p:cNvGrpSpPr/>
            <p:nvPr/>
          </p:nvGrpSpPr>
          <p:grpSpPr>
            <a:xfrm>
              <a:off x="1975757" y="-897163"/>
              <a:ext cx="261471" cy="3052763"/>
              <a:chOff x="5664200" y="-884238"/>
              <a:chExt cx="547688" cy="6394451"/>
            </a:xfrm>
          </p:grpSpPr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xmlns="" id="{399D9888-CAEA-4FCD-8D7A-14230CD6E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200" y="5210175"/>
                <a:ext cx="547688" cy="300038"/>
              </a:xfrm>
              <a:custGeom>
                <a:avLst/>
                <a:gdLst>
                  <a:gd name="T0" fmla="*/ 143 w 143"/>
                  <a:gd name="T1" fmla="*/ 4 h 80"/>
                  <a:gd name="T2" fmla="*/ 138 w 143"/>
                  <a:gd name="T3" fmla="*/ 0 h 80"/>
                  <a:gd name="T4" fmla="*/ 5 w 143"/>
                  <a:gd name="T5" fmla="*/ 0 h 80"/>
                  <a:gd name="T6" fmla="*/ 0 w 143"/>
                  <a:gd name="T7" fmla="*/ 4 h 80"/>
                  <a:gd name="T8" fmla="*/ 0 w 143"/>
                  <a:gd name="T9" fmla="*/ 75 h 80"/>
                  <a:gd name="T10" fmla="*/ 5 w 143"/>
                  <a:gd name="T11" fmla="*/ 80 h 80"/>
                  <a:gd name="T12" fmla="*/ 24 w 143"/>
                  <a:gd name="T13" fmla="*/ 80 h 80"/>
                  <a:gd name="T14" fmla="*/ 24 w 143"/>
                  <a:gd name="T15" fmla="*/ 79 h 80"/>
                  <a:gd name="T16" fmla="*/ 35 w 143"/>
                  <a:gd name="T17" fmla="*/ 68 h 80"/>
                  <a:gd name="T18" fmla="*/ 46 w 143"/>
                  <a:gd name="T19" fmla="*/ 79 h 80"/>
                  <a:gd name="T20" fmla="*/ 46 w 143"/>
                  <a:gd name="T21" fmla="*/ 80 h 80"/>
                  <a:gd name="T22" fmla="*/ 99 w 143"/>
                  <a:gd name="T23" fmla="*/ 80 h 80"/>
                  <a:gd name="T24" fmla="*/ 99 w 143"/>
                  <a:gd name="T25" fmla="*/ 79 h 80"/>
                  <a:gd name="T26" fmla="*/ 110 w 143"/>
                  <a:gd name="T27" fmla="*/ 68 h 80"/>
                  <a:gd name="T28" fmla="*/ 121 w 143"/>
                  <a:gd name="T29" fmla="*/ 79 h 80"/>
                  <a:gd name="T30" fmla="*/ 121 w 143"/>
                  <a:gd name="T31" fmla="*/ 80 h 80"/>
                  <a:gd name="T32" fmla="*/ 138 w 143"/>
                  <a:gd name="T33" fmla="*/ 80 h 80"/>
                  <a:gd name="T34" fmla="*/ 143 w 143"/>
                  <a:gd name="T35" fmla="*/ 75 h 80"/>
                  <a:gd name="T36" fmla="*/ 143 w 143"/>
                  <a:gd name="T37" fmla="*/ 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" h="80">
                    <a:moveTo>
                      <a:pt x="143" y="4"/>
                    </a:moveTo>
                    <a:cubicBezTo>
                      <a:pt x="143" y="2"/>
                      <a:pt x="140" y="0"/>
                      <a:pt x="13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8"/>
                      <a:pt x="2" y="80"/>
                      <a:pt x="5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4" y="73"/>
                      <a:pt x="29" y="68"/>
                      <a:pt x="35" y="68"/>
                    </a:cubicBezTo>
                    <a:cubicBezTo>
                      <a:pt x="41" y="68"/>
                      <a:pt x="46" y="73"/>
                      <a:pt x="46" y="79"/>
                    </a:cubicBezTo>
                    <a:cubicBezTo>
                      <a:pt x="46" y="79"/>
                      <a:pt x="46" y="79"/>
                      <a:pt x="46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3"/>
                      <a:pt x="104" y="68"/>
                      <a:pt x="110" y="68"/>
                    </a:cubicBezTo>
                    <a:cubicBezTo>
                      <a:pt x="116" y="68"/>
                      <a:pt x="121" y="73"/>
                      <a:pt x="121" y="79"/>
                    </a:cubicBezTo>
                    <a:cubicBezTo>
                      <a:pt x="121" y="79"/>
                      <a:pt x="121" y="79"/>
                      <a:pt x="121" y="80"/>
                    </a:cubicBezTo>
                    <a:cubicBezTo>
                      <a:pt x="138" y="80"/>
                      <a:pt x="138" y="80"/>
                      <a:pt x="138" y="80"/>
                    </a:cubicBezTo>
                    <a:cubicBezTo>
                      <a:pt x="140" y="80"/>
                      <a:pt x="143" y="78"/>
                      <a:pt x="143" y="75"/>
                    </a:cubicBezTo>
                    <a:lnTo>
                      <a:pt x="143" y="4"/>
                    </a:lnTo>
                    <a:close/>
                  </a:path>
                </a:pathLst>
              </a:custGeom>
              <a:solidFill>
                <a:srgbClr val="41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0" name="Freeform 23">
                <a:extLst>
                  <a:ext uri="{FF2B5EF4-FFF2-40B4-BE49-F238E27FC236}">
                    <a16:creationId xmlns:a16="http://schemas.microsoft.com/office/drawing/2014/main" xmlns="" id="{65F5B2FA-4EE4-41AE-807E-3C984E7E4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5513" y="5210175"/>
                <a:ext cx="79375" cy="258763"/>
              </a:xfrm>
              <a:custGeom>
                <a:avLst/>
                <a:gdLst>
                  <a:gd name="T0" fmla="*/ 2 w 21"/>
                  <a:gd name="T1" fmla="*/ 0 h 69"/>
                  <a:gd name="T2" fmla="*/ 0 w 21"/>
                  <a:gd name="T3" fmla="*/ 9 h 69"/>
                  <a:gd name="T4" fmla="*/ 16 w 21"/>
                  <a:gd name="T5" fmla="*/ 69 h 69"/>
                  <a:gd name="T6" fmla="*/ 21 w 21"/>
                  <a:gd name="T7" fmla="*/ 68 h 69"/>
                  <a:gd name="T8" fmla="*/ 21 w 21"/>
                  <a:gd name="T9" fmla="*/ 68 h 69"/>
                  <a:gd name="T10" fmla="*/ 6 w 21"/>
                  <a:gd name="T11" fmla="*/ 8 h 69"/>
                  <a:gd name="T12" fmla="*/ 8 w 21"/>
                  <a:gd name="T13" fmla="*/ 0 h 69"/>
                  <a:gd name="T14" fmla="*/ 2 w 21"/>
                  <a:gd name="T1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69">
                    <a:moveTo>
                      <a:pt x="2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7" y="68"/>
                      <a:pt x="19" y="68"/>
                      <a:pt x="2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2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xmlns="" id="{084A48FE-8334-49C9-AE39-EC16FEE7F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5210175"/>
                <a:ext cx="84138" cy="255588"/>
              </a:xfrm>
              <a:custGeom>
                <a:avLst/>
                <a:gdLst>
                  <a:gd name="T0" fmla="*/ 0 w 22"/>
                  <a:gd name="T1" fmla="*/ 68 h 68"/>
                  <a:gd name="T2" fmla="*/ 3 w 22"/>
                  <a:gd name="T3" fmla="*/ 68 h 68"/>
                  <a:gd name="T4" fmla="*/ 6 w 22"/>
                  <a:gd name="T5" fmla="*/ 68 h 68"/>
                  <a:gd name="T6" fmla="*/ 22 w 22"/>
                  <a:gd name="T7" fmla="*/ 9 h 68"/>
                  <a:gd name="T8" fmla="*/ 22 w 22"/>
                  <a:gd name="T9" fmla="*/ 8 h 68"/>
                  <a:gd name="T10" fmla="*/ 20 w 22"/>
                  <a:gd name="T11" fmla="*/ 0 h 68"/>
                  <a:gd name="T12" fmla="*/ 14 w 22"/>
                  <a:gd name="T13" fmla="*/ 0 h 68"/>
                  <a:gd name="T14" fmla="*/ 14 w 22"/>
                  <a:gd name="T15" fmla="*/ 0 h 68"/>
                  <a:gd name="T16" fmla="*/ 16 w 22"/>
                  <a:gd name="T17" fmla="*/ 8 h 68"/>
                  <a:gd name="T18" fmla="*/ 0 w 22"/>
                  <a:gd name="T1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68">
                    <a:moveTo>
                      <a:pt x="0" y="68"/>
                    </a:moveTo>
                    <a:cubicBezTo>
                      <a:pt x="1" y="68"/>
                      <a:pt x="2" y="68"/>
                      <a:pt x="3" y="68"/>
                    </a:cubicBezTo>
                    <a:cubicBezTo>
                      <a:pt x="4" y="68"/>
                      <a:pt x="5" y="68"/>
                      <a:pt x="6" y="6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6"/>
                      <a:pt x="22" y="3"/>
                      <a:pt x="2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2"/>
                      <a:pt x="16" y="5"/>
                      <a:pt x="16" y="8"/>
                    </a:cubicBez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xmlns="" id="{F1C8168D-2D47-4D60-A599-DBFB33008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3263" y="-884238"/>
                <a:ext cx="309563" cy="6383338"/>
              </a:xfrm>
              <a:custGeom>
                <a:avLst/>
                <a:gdLst>
                  <a:gd name="T0" fmla="*/ 64 w 81"/>
                  <a:gd name="T1" fmla="*/ 1601 h 1699"/>
                  <a:gd name="T2" fmla="*/ 66 w 81"/>
                  <a:gd name="T3" fmla="*/ 1589 h 1699"/>
                  <a:gd name="T4" fmla="*/ 71 w 81"/>
                  <a:gd name="T5" fmla="*/ 1580 h 1699"/>
                  <a:gd name="T6" fmla="*/ 63 w 81"/>
                  <a:gd name="T7" fmla="*/ 1555 h 1699"/>
                  <a:gd name="T8" fmla="*/ 44 w 81"/>
                  <a:gd name="T9" fmla="*/ 1550 h 1699"/>
                  <a:gd name="T10" fmla="*/ 44 w 81"/>
                  <a:gd name="T11" fmla="*/ 0 h 1699"/>
                  <a:gd name="T12" fmla="*/ 37 w 81"/>
                  <a:gd name="T13" fmla="*/ 0 h 1699"/>
                  <a:gd name="T14" fmla="*/ 37 w 81"/>
                  <a:gd name="T15" fmla="*/ 1550 h 1699"/>
                  <a:gd name="T16" fmla="*/ 18 w 81"/>
                  <a:gd name="T17" fmla="*/ 1555 h 1699"/>
                  <a:gd name="T18" fmla="*/ 10 w 81"/>
                  <a:gd name="T19" fmla="*/ 1580 h 1699"/>
                  <a:gd name="T20" fmla="*/ 15 w 81"/>
                  <a:gd name="T21" fmla="*/ 1589 h 1699"/>
                  <a:gd name="T22" fmla="*/ 17 w 81"/>
                  <a:gd name="T23" fmla="*/ 1601 h 1699"/>
                  <a:gd name="T24" fmla="*/ 0 w 81"/>
                  <a:gd name="T25" fmla="*/ 1695 h 1699"/>
                  <a:gd name="T26" fmla="*/ 2 w 81"/>
                  <a:gd name="T27" fmla="*/ 1698 h 1699"/>
                  <a:gd name="T28" fmla="*/ 6 w 81"/>
                  <a:gd name="T29" fmla="*/ 1696 h 1699"/>
                  <a:gd name="T30" fmla="*/ 23 w 81"/>
                  <a:gd name="T31" fmla="*/ 1602 h 1699"/>
                  <a:gd name="T32" fmla="*/ 23 w 81"/>
                  <a:gd name="T33" fmla="*/ 1602 h 1699"/>
                  <a:gd name="T34" fmla="*/ 20 w 81"/>
                  <a:gd name="T35" fmla="*/ 1587 h 1699"/>
                  <a:gd name="T36" fmla="*/ 15 w 81"/>
                  <a:gd name="T37" fmla="*/ 1577 h 1699"/>
                  <a:gd name="T38" fmla="*/ 21 w 81"/>
                  <a:gd name="T39" fmla="*/ 1561 h 1699"/>
                  <a:gd name="T40" fmla="*/ 37 w 81"/>
                  <a:gd name="T41" fmla="*/ 1556 h 1699"/>
                  <a:gd name="T42" fmla="*/ 37 w 81"/>
                  <a:gd name="T43" fmla="*/ 1561 h 1699"/>
                  <a:gd name="T44" fmla="*/ 40 w 81"/>
                  <a:gd name="T45" fmla="*/ 1564 h 1699"/>
                  <a:gd name="T46" fmla="*/ 44 w 81"/>
                  <a:gd name="T47" fmla="*/ 1561 h 1699"/>
                  <a:gd name="T48" fmla="*/ 44 w 81"/>
                  <a:gd name="T49" fmla="*/ 1556 h 1699"/>
                  <a:gd name="T50" fmla="*/ 60 w 81"/>
                  <a:gd name="T51" fmla="*/ 1561 h 1699"/>
                  <a:gd name="T52" fmla="*/ 66 w 81"/>
                  <a:gd name="T53" fmla="*/ 1577 h 1699"/>
                  <a:gd name="T54" fmla="*/ 61 w 81"/>
                  <a:gd name="T55" fmla="*/ 1586 h 1699"/>
                  <a:gd name="T56" fmla="*/ 58 w 81"/>
                  <a:gd name="T57" fmla="*/ 1602 h 1699"/>
                  <a:gd name="T58" fmla="*/ 75 w 81"/>
                  <a:gd name="T59" fmla="*/ 1696 h 1699"/>
                  <a:gd name="T60" fmla="*/ 78 w 81"/>
                  <a:gd name="T61" fmla="*/ 1699 h 1699"/>
                  <a:gd name="T62" fmla="*/ 79 w 81"/>
                  <a:gd name="T63" fmla="*/ 1698 h 1699"/>
                  <a:gd name="T64" fmla="*/ 81 w 81"/>
                  <a:gd name="T65" fmla="*/ 1695 h 1699"/>
                  <a:gd name="T66" fmla="*/ 64 w 81"/>
                  <a:gd name="T67" fmla="*/ 1601 h 1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" h="1699">
                    <a:moveTo>
                      <a:pt x="64" y="1601"/>
                    </a:moveTo>
                    <a:cubicBezTo>
                      <a:pt x="64" y="1597"/>
                      <a:pt x="64" y="1593"/>
                      <a:pt x="66" y="1589"/>
                    </a:cubicBezTo>
                    <a:cubicBezTo>
                      <a:pt x="71" y="1580"/>
                      <a:pt x="71" y="1580"/>
                      <a:pt x="71" y="1580"/>
                    </a:cubicBezTo>
                    <a:cubicBezTo>
                      <a:pt x="76" y="1571"/>
                      <a:pt x="72" y="1560"/>
                      <a:pt x="63" y="1555"/>
                    </a:cubicBezTo>
                    <a:cubicBezTo>
                      <a:pt x="57" y="1552"/>
                      <a:pt x="51" y="1550"/>
                      <a:pt x="44" y="155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1550"/>
                      <a:pt x="37" y="1550"/>
                      <a:pt x="37" y="1550"/>
                    </a:cubicBezTo>
                    <a:cubicBezTo>
                      <a:pt x="30" y="1551"/>
                      <a:pt x="24" y="1552"/>
                      <a:pt x="18" y="1555"/>
                    </a:cubicBezTo>
                    <a:cubicBezTo>
                      <a:pt x="9" y="1560"/>
                      <a:pt x="5" y="1571"/>
                      <a:pt x="10" y="1580"/>
                    </a:cubicBezTo>
                    <a:cubicBezTo>
                      <a:pt x="15" y="1589"/>
                      <a:pt x="15" y="1589"/>
                      <a:pt x="15" y="1589"/>
                    </a:cubicBezTo>
                    <a:cubicBezTo>
                      <a:pt x="17" y="1593"/>
                      <a:pt x="17" y="1597"/>
                      <a:pt x="17" y="1601"/>
                    </a:cubicBezTo>
                    <a:cubicBezTo>
                      <a:pt x="0" y="1695"/>
                      <a:pt x="0" y="1695"/>
                      <a:pt x="0" y="1695"/>
                    </a:cubicBezTo>
                    <a:cubicBezTo>
                      <a:pt x="0" y="1696"/>
                      <a:pt x="1" y="1698"/>
                      <a:pt x="2" y="1698"/>
                    </a:cubicBezTo>
                    <a:cubicBezTo>
                      <a:pt x="4" y="1698"/>
                      <a:pt x="5" y="1697"/>
                      <a:pt x="6" y="1696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4" y="1596"/>
                      <a:pt x="23" y="1591"/>
                      <a:pt x="20" y="1587"/>
                    </a:cubicBezTo>
                    <a:cubicBezTo>
                      <a:pt x="15" y="1577"/>
                      <a:pt x="15" y="1577"/>
                      <a:pt x="15" y="1577"/>
                    </a:cubicBezTo>
                    <a:cubicBezTo>
                      <a:pt x="12" y="1571"/>
                      <a:pt x="15" y="1564"/>
                      <a:pt x="21" y="1561"/>
                    </a:cubicBezTo>
                    <a:cubicBezTo>
                      <a:pt x="26" y="1558"/>
                      <a:pt x="31" y="1557"/>
                      <a:pt x="37" y="1556"/>
                    </a:cubicBezTo>
                    <a:cubicBezTo>
                      <a:pt x="37" y="1561"/>
                      <a:pt x="37" y="1561"/>
                      <a:pt x="37" y="1561"/>
                    </a:cubicBezTo>
                    <a:cubicBezTo>
                      <a:pt x="37" y="1562"/>
                      <a:pt x="39" y="1564"/>
                      <a:pt x="40" y="1564"/>
                    </a:cubicBezTo>
                    <a:cubicBezTo>
                      <a:pt x="42" y="1564"/>
                      <a:pt x="44" y="1562"/>
                      <a:pt x="44" y="1561"/>
                    </a:cubicBezTo>
                    <a:cubicBezTo>
                      <a:pt x="44" y="1556"/>
                      <a:pt x="44" y="1556"/>
                      <a:pt x="44" y="1556"/>
                    </a:cubicBezTo>
                    <a:cubicBezTo>
                      <a:pt x="50" y="1556"/>
                      <a:pt x="55" y="1558"/>
                      <a:pt x="60" y="1561"/>
                    </a:cubicBezTo>
                    <a:cubicBezTo>
                      <a:pt x="66" y="1564"/>
                      <a:pt x="69" y="1571"/>
                      <a:pt x="66" y="1577"/>
                    </a:cubicBezTo>
                    <a:cubicBezTo>
                      <a:pt x="61" y="1586"/>
                      <a:pt x="61" y="1586"/>
                      <a:pt x="61" y="1586"/>
                    </a:cubicBezTo>
                    <a:cubicBezTo>
                      <a:pt x="58" y="1591"/>
                      <a:pt x="58" y="1597"/>
                      <a:pt x="58" y="1602"/>
                    </a:cubicBezTo>
                    <a:cubicBezTo>
                      <a:pt x="75" y="1696"/>
                      <a:pt x="75" y="1696"/>
                      <a:pt x="75" y="1696"/>
                    </a:cubicBezTo>
                    <a:cubicBezTo>
                      <a:pt x="75" y="1697"/>
                      <a:pt x="77" y="1699"/>
                      <a:pt x="78" y="1699"/>
                    </a:cubicBezTo>
                    <a:cubicBezTo>
                      <a:pt x="78" y="1699"/>
                      <a:pt x="78" y="1698"/>
                      <a:pt x="79" y="1698"/>
                    </a:cubicBezTo>
                    <a:cubicBezTo>
                      <a:pt x="80" y="1698"/>
                      <a:pt x="81" y="1697"/>
                      <a:pt x="81" y="1695"/>
                    </a:cubicBezTo>
                    <a:lnTo>
                      <a:pt x="64" y="160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xmlns="" id="{69DBFB2B-672B-4E30-8364-958768F48B26}"/>
              </a:ext>
            </a:extLst>
          </p:cNvPr>
          <p:cNvGrpSpPr/>
          <p:nvPr/>
        </p:nvGrpSpPr>
        <p:grpSpPr>
          <a:xfrm>
            <a:off x="6307057" y="-361949"/>
            <a:ext cx="2403536" cy="6191250"/>
            <a:chOff x="785692" y="-897163"/>
            <a:chExt cx="2641600" cy="6804477"/>
          </a:xfrm>
        </p:grpSpPr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xmlns="" id="{4F8BC202-047F-4EAD-AE9B-3CE7CBB280DE}"/>
                </a:ext>
              </a:extLst>
            </p:cNvPr>
            <p:cNvSpPr/>
            <p:nvPr/>
          </p:nvSpPr>
          <p:spPr>
            <a:xfrm>
              <a:off x="785692" y="2061029"/>
              <a:ext cx="2641600" cy="384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33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35" name="Group 28">
              <a:extLst>
                <a:ext uri="{FF2B5EF4-FFF2-40B4-BE49-F238E27FC236}">
                  <a16:creationId xmlns:a16="http://schemas.microsoft.com/office/drawing/2014/main" xmlns="" id="{87887A0A-3CB3-4E3B-B2A6-E75BF19780B5}"/>
                </a:ext>
              </a:extLst>
            </p:cNvPr>
            <p:cNvGrpSpPr/>
            <p:nvPr/>
          </p:nvGrpSpPr>
          <p:grpSpPr>
            <a:xfrm>
              <a:off x="1975757" y="-897163"/>
              <a:ext cx="261471" cy="3052763"/>
              <a:chOff x="5664200" y="-884238"/>
              <a:chExt cx="547688" cy="6394451"/>
            </a:xfrm>
          </p:grpSpPr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xmlns="" id="{37F16881-C2E5-4235-A92D-E9CD45EF3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200" y="5210175"/>
                <a:ext cx="547688" cy="300038"/>
              </a:xfrm>
              <a:custGeom>
                <a:avLst/>
                <a:gdLst>
                  <a:gd name="T0" fmla="*/ 143 w 143"/>
                  <a:gd name="T1" fmla="*/ 4 h 80"/>
                  <a:gd name="T2" fmla="*/ 138 w 143"/>
                  <a:gd name="T3" fmla="*/ 0 h 80"/>
                  <a:gd name="T4" fmla="*/ 5 w 143"/>
                  <a:gd name="T5" fmla="*/ 0 h 80"/>
                  <a:gd name="T6" fmla="*/ 0 w 143"/>
                  <a:gd name="T7" fmla="*/ 4 h 80"/>
                  <a:gd name="T8" fmla="*/ 0 w 143"/>
                  <a:gd name="T9" fmla="*/ 75 h 80"/>
                  <a:gd name="T10" fmla="*/ 5 w 143"/>
                  <a:gd name="T11" fmla="*/ 80 h 80"/>
                  <a:gd name="T12" fmla="*/ 24 w 143"/>
                  <a:gd name="T13" fmla="*/ 80 h 80"/>
                  <a:gd name="T14" fmla="*/ 24 w 143"/>
                  <a:gd name="T15" fmla="*/ 79 h 80"/>
                  <a:gd name="T16" fmla="*/ 35 w 143"/>
                  <a:gd name="T17" fmla="*/ 68 h 80"/>
                  <a:gd name="T18" fmla="*/ 46 w 143"/>
                  <a:gd name="T19" fmla="*/ 79 h 80"/>
                  <a:gd name="T20" fmla="*/ 46 w 143"/>
                  <a:gd name="T21" fmla="*/ 80 h 80"/>
                  <a:gd name="T22" fmla="*/ 99 w 143"/>
                  <a:gd name="T23" fmla="*/ 80 h 80"/>
                  <a:gd name="T24" fmla="*/ 99 w 143"/>
                  <a:gd name="T25" fmla="*/ 79 h 80"/>
                  <a:gd name="T26" fmla="*/ 110 w 143"/>
                  <a:gd name="T27" fmla="*/ 68 h 80"/>
                  <a:gd name="T28" fmla="*/ 121 w 143"/>
                  <a:gd name="T29" fmla="*/ 79 h 80"/>
                  <a:gd name="T30" fmla="*/ 121 w 143"/>
                  <a:gd name="T31" fmla="*/ 80 h 80"/>
                  <a:gd name="T32" fmla="*/ 138 w 143"/>
                  <a:gd name="T33" fmla="*/ 80 h 80"/>
                  <a:gd name="T34" fmla="*/ 143 w 143"/>
                  <a:gd name="T35" fmla="*/ 75 h 80"/>
                  <a:gd name="T36" fmla="*/ 143 w 143"/>
                  <a:gd name="T37" fmla="*/ 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" h="80">
                    <a:moveTo>
                      <a:pt x="143" y="4"/>
                    </a:moveTo>
                    <a:cubicBezTo>
                      <a:pt x="143" y="2"/>
                      <a:pt x="140" y="0"/>
                      <a:pt x="13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8"/>
                      <a:pt x="2" y="80"/>
                      <a:pt x="5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4" y="73"/>
                      <a:pt x="29" y="68"/>
                      <a:pt x="35" y="68"/>
                    </a:cubicBezTo>
                    <a:cubicBezTo>
                      <a:pt x="41" y="68"/>
                      <a:pt x="46" y="73"/>
                      <a:pt x="46" y="79"/>
                    </a:cubicBezTo>
                    <a:cubicBezTo>
                      <a:pt x="46" y="79"/>
                      <a:pt x="46" y="79"/>
                      <a:pt x="46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3"/>
                      <a:pt x="104" y="68"/>
                      <a:pt x="110" y="68"/>
                    </a:cubicBezTo>
                    <a:cubicBezTo>
                      <a:pt x="116" y="68"/>
                      <a:pt x="121" y="73"/>
                      <a:pt x="121" y="79"/>
                    </a:cubicBezTo>
                    <a:cubicBezTo>
                      <a:pt x="121" y="79"/>
                      <a:pt x="121" y="79"/>
                      <a:pt x="121" y="80"/>
                    </a:cubicBezTo>
                    <a:cubicBezTo>
                      <a:pt x="138" y="80"/>
                      <a:pt x="138" y="80"/>
                      <a:pt x="138" y="80"/>
                    </a:cubicBezTo>
                    <a:cubicBezTo>
                      <a:pt x="140" y="80"/>
                      <a:pt x="143" y="78"/>
                      <a:pt x="143" y="75"/>
                    </a:cubicBezTo>
                    <a:lnTo>
                      <a:pt x="143" y="4"/>
                    </a:lnTo>
                    <a:close/>
                  </a:path>
                </a:pathLst>
              </a:custGeom>
              <a:solidFill>
                <a:srgbClr val="41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7" name="Freeform 30">
                <a:extLst>
                  <a:ext uri="{FF2B5EF4-FFF2-40B4-BE49-F238E27FC236}">
                    <a16:creationId xmlns:a16="http://schemas.microsoft.com/office/drawing/2014/main" xmlns="" id="{DD2DC0A2-4F57-4AC6-90C1-1A960CC3E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5513" y="5210175"/>
                <a:ext cx="79375" cy="258763"/>
              </a:xfrm>
              <a:custGeom>
                <a:avLst/>
                <a:gdLst>
                  <a:gd name="T0" fmla="*/ 2 w 21"/>
                  <a:gd name="T1" fmla="*/ 0 h 69"/>
                  <a:gd name="T2" fmla="*/ 0 w 21"/>
                  <a:gd name="T3" fmla="*/ 9 h 69"/>
                  <a:gd name="T4" fmla="*/ 16 w 21"/>
                  <a:gd name="T5" fmla="*/ 69 h 69"/>
                  <a:gd name="T6" fmla="*/ 21 w 21"/>
                  <a:gd name="T7" fmla="*/ 68 h 69"/>
                  <a:gd name="T8" fmla="*/ 21 w 21"/>
                  <a:gd name="T9" fmla="*/ 68 h 69"/>
                  <a:gd name="T10" fmla="*/ 6 w 21"/>
                  <a:gd name="T11" fmla="*/ 8 h 69"/>
                  <a:gd name="T12" fmla="*/ 8 w 21"/>
                  <a:gd name="T13" fmla="*/ 0 h 69"/>
                  <a:gd name="T14" fmla="*/ 2 w 21"/>
                  <a:gd name="T1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69">
                    <a:moveTo>
                      <a:pt x="2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7" y="68"/>
                      <a:pt x="19" y="68"/>
                      <a:pt x="2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2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8" name="Freeform 31">
                <a:extLst>
                  <a:ext uri="{FF2B5EF4-FFF2-40B4-BE49-F238E27FC236}">
                    <a16:creationId xmlns:a16="http://schemas.microsoft.com/office/drawing/2014/main" xmlns="" id="{20EAFCF8-6F2D-4D21-A6AA-1FB624166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5210175"/>
                <a:ext cx="84138" cy="255588"/>
              </a:xfrm>
              <a:custGeom>
                <a:avLst/>
                <a:gdLst>
                  <a:gd name="T0" fmla="*/ 0 w 22"/>
                  <a:gd name="T1" fmla="*/ 68 h 68"/>
                  <a:gd name="T2" fmla="*/ 3 w 22"/>
                  <a:gd name="T3" fmla="*/ 68 h 68"/>
                  <a:gd name="T4" fmla="*/ 6 w 22"/>
                  <a:gd name="T5" fmla="*/ 68 h 68"/>
                  <a:gd name="T6" fmla="*/ 22 w 22"/>
                  <a:gd name="T7" fmla="*/ 9 h 68"/>
                  <a:gd name="T8" fmla="*/ 22 w 22"/>
                  <a:gd name="T9" fmla="*/ 8 h 68"/>
                  <a:gd name="T10" fmla="*/ 20 w 22"/>
                  <a:gd name="T11" fmla="*/ 0 h 68"/>
                  <a:gd name="T12" fmla="*/ 14 w 22"/>
                  <a:gd name="T13" fmla="*/ 0 h 68"/>
                  <a:gd name="T14" fmla="*/ 14 w 22"/>
                  <a:gd name="T15" fmla="*/ 0 h 68"/>
                  <a:gd name="T16" fmla="*/ 16 w 22"/>
                  <a:gd name="T17" fmla="*/ 8 h 68"/>
                  <a:gd name="T18" fmla="*/ 0 w 22"/>
                  <a:gd name="T1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68">
                    <a:moveTo>
                      <a:pt x="0" y="68"/>
                    </a:moveTo>
                    <a:cubicBezTo>
                      <a:pt x="1" y="68"/>
                      <a:pt x="2" y="68"/>
                      <a:pt x="3" y="68"/>
                    </a:cubicBezTo>
                    <a:cubicBezTo>
                      <a:pt x="4" y="68"/>
                      <a:pt x="5" y="68"/>
                      <a:pt x="6" y="6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6"/>
                      <a:pt x="22" y="3"/>
                      <a:pt x="2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2"/>
                      <a:pt x="16" y="5"/>
                      <a:pt x="16" y="8"/>
                    </a:cubicBez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9" name="Freeform 32">
                <a:extLst>
                  <a:ext uri="{FF2B5EF4-FFF2-40B4-BE49-F238E27FC236}">
                    <a16:creationId xmlns:a16="http://schemas.microsoft.com/office/drawing/2014/main" xmlns="" id="{9044829D-1362-457E-91C6-5A740CD16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3263" y="-884238"/>
                <a:ext cx="309563" cy="6383338"/>
              </a:xfrm>
              <a:custGeom>
                <a:avLst/>
                <a:gdLst>
                  <a:gd name="T0" fmla="*/ 64 w 81"/>
                  <a:gd name="T1" fmla="*/ 1601 h 1699"/>
                  <a:gd name="T2" fmla="*/ 66 w 81"/>
                  <a:gd name="T3" fmla="*/ 1589 h 1699"/>
                  <a:gd name="T4" fmla="*/ 71 w 81"/>
                  <a:gd name="T5" fmla="*/ 1580 h 1699"/>
                  <a:gd name="T6" fmla="*/ 63 w 81"/>
                  <a:gd name="T7" fmla="*/ 1555 h 1699"/>
                  <a:gd name="T8" fmla="*/ 44 w 81"/>
                  <a:gd name="T9" fmla="*/ 1550 h 1699"/>
                  <a:gd name="T10" fmla="*/ 44 w 81"/>
                  <a:gd name="T11" fmla="*/ 0 h 1699"/>
                  <a:gd name="T12" fmla="*/ 37 w 81"/>
                  <a:gd name="T13" fmla="*/ 0 h 1699"/>
                  <a:gd name="T14" fmla="*/ 37 w 81"/>
                  <a:gd name="T15" fmla="*/ 1550 h 1699"/>
                  <a:gd name="T16" fmla="*/ 18 w 81"/>
                  <a:gd name="T17" fmla="*/ 1555 h 1699"/>
                  <a:gd name="T18" fmla="*/ 10 w 81"/>
                  <a:gd name="T19" fmla="*/ 1580 h 1699"/>
                  <a:gd name="T20" fmla="*/ 15 w 81"/>
                  <a:gd name="T21" fmla="*/ 1589 h 1699"/>
                  <a:gd name="T22" fmla="*/ 17 w 81"/>
                  <a:gd name="T23" fmla="*/ 1601 h 1699"/>
                  <a:gd name="T24" fmla="*/ 0 w 81"/>
                  <a:gd name="T25" fmla="*/ 1695 h 1699"/>
                  <a:gd name="T26" fmla="*/ 2 w 81"/>
                  <a:gd name="T27" fmla="*/ 1698 h 1699"/>
                  <a:gd name="T28" fmla="*/ 6 w 81"/>
                  <a:gd name="T29" fmla="*/ 1696 h 1699"/>
                  <a:gd name="T30" fmla="*/ 23 w 81"/>
                  <a:gd name="T31" fmla="*/ 1602 h 1699"/>
                  <a:gd name="T32" fmla="*/ 23 w 81"/>
                  <a:gd name="T33" fmla="*/ 1602 h 1699"/>
                  <a:gd name="T34" fmla="*/ 20 w 81"/>
                  <a:gd name="T35" fmla="*/ 1587 h 1699"/>
                  <a:gd name="T36" fmla="*/ 15 w 81"/>
                  <a:gd name="T37" fmla="*/ 1577 h 1699"/>
                  <a:gd name="T38" fmla="*/ 21 w 81"/>
                  <a:gd name="T39" fmla="*/ 1561 h 1699"/>
                  <a:gd name="T40" fmla="*/ 37 w 81"/>
                  <a:gd name="T41" fmla="*/ 1556 h 1699"/>
                  <a:gd name="T42" fmla="*/ 37 w 81"/>
                  <a:gd name="T43" fmla="*/ 1561 h 1699"/>
                  <a:gd name="T44" fmla="*/ 40 w 81"/>
                  <a:gd name="T45" fmla="*/ 1564 h 1699"/>
                  <a:gd name="T46" fmla="*/ 44 w 81"/>
                  <a:gd name="T47" fmla="*/ 1561 h 1699"/>
                  <a:gd name="T48" fmla="*/ 44 w 81"/>
                  <a:gd name="T49" fmla="*/ 1556 h 1699"/>
                  <a:gd name="T50" fmla="*/ 60 w 81"/>
                  <a:gd name="T51" fmla="*/ 1561 h 1699"/>
                  <a:gd name="T52" fmla="*/ 66 w 81"/>
                  <a:gd name="T53" fmla="*/ 1577 h 1699"/>
                  <a:gd name="T54" fmla="*/ 61 w 81"/>
                  <a:gd name="T55" fmla="*/ 1586 h 1699"/>
                  <a:gd name="T56" fmla="*/ 58 w 81"/>
                  <a:gd name="T57" fmla="*/ 1602 h 1699"/>
                  <a:gd name="T58" fmla="*/ 75 w 81"/>
                  <a:gd name="T59" fmla="*/ 1696 h 1699"/>
                  <a:gd name="T60" fmla="*/ 78 w 81"/>
                  <a:gd name="T61" fmla="*/ 1699 h 1699"/>
                  <a:gd name="T62" fmla="*/ 79 w 81"/>
                  <a:gd name="T63" fmla="*/ 1698 h 1699"/>
                  <a:gd name="T64" fmla="*/ 81 w 81"/>
                  <a:gd name="T65" fmla="*/ 1695 h 1699"/>
                  <a:gd name="T66" fmla="*/ 64 w 81"/>
                  <a:gd name="T67" fmla="*/ 1601 h 1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" h="1699">
                    <a:moveTo>
                      <a:pt x="64" y="1601"/>
                    </a:moveTo>
                    <a:cubicBezTo>
                      <a:pt x="64" y="1597"/>
                      <a:pt x="64" y="1593"/>
                      <a:pt x="66" y="1589"/>
                    </a:cubicBezTo>
                    <a:cubicBezTo>
                      <a:pt x="71" y="1580"/>
                      <a:pt x="71" y="1580"/>
                      <a:pt x="71" y="1580"/>
                    </a:cubicBezTo>
                    <a:cubicBezTo>
                      <a:pt x="76" y="1571"/>
                      <a:pt x="72" y="1560"/>
                      <a:pt x="63" y="1555"/>
                    </a:cubicBezTo>
                    <a:cubicBezTo>
                      <a:pt x="57" y="1552"/>
                      <a:pt x="51" y="1550"/>
                      <a:pt x="44" y="155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1550"/>
                      <a:pt x="37" y="1550"/>
                      <a:pt x="37" y="1550"/>
                    </a:cubicBezTo>
                    <a:cubicBezTo>
                      <a:pt x="30" y="1551"/>
                      <a:pt x="24" y="1552"/>
                      <a:pt x="18" y="1555"/>
                    </a:cubicBezTo>
                    <a:cubicBezTo>
                      <a:pt x="9" y="1560"/>
                      <a:pt x="5" y="1571"/>
                      <a:pt x="10" y="1580"/>
                    </a:cubicBezTo>
                    <a:cubicBezTo>
                      <a:pt x="15" y="1589"/>
                      <a:pt x="15" y="1589"/>
                      <a:pt x="15" y="1589"/>
                    </a:cubicBezTo>
                    <a:cubicBezTo>
                      <a:pt x="17" y="1593"/>
                      <a:pt x="17" y="1597"/>
                      <a:pt x="17" y="1601"/>
                    </a:cubicBezTo>
                    <a:cubicBezTo>
                      <a:pt x="0" y="1695"/>
                      <a:pt x="0" y="1695"/>
                      <a:pt x="0" y="1695"/>
                    </a:cubicBezTo>
                    <a:cubicBezTo>
                      <a:pt x="0" y="1696"/>
                      <a:pt x="1" y="1698"/>
                      <a:pt x="2" y="1698"/>
                    </a:cubicBezTo>
                    <a:cubicBezTo>
                      <a:pt x="4" y="1698"/>
                      <a:pt x="5" y="1697"/>
                      <a:pt x="6" y="1696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4" y="1596"/>
                      <a:pt x="23" y="1591"/>
                      <a:pt x="20" y="1587"/>
                    </a:cubicBezTo>
                    <a:cubicBezTo>
                      <a:pt x="15" y="1577"/>
                      <a:pt x="15" y="1577"/>
                      <a:pt x="15" y="1577"/>
                    </a:cubicBezTo>
                    <a:cubicBezTo>
                      <a:pt x="12" y="1571"/>
                      <a:pt x="15" y="1564"/>
                      <a:pt x="21" y="1561"/>
                    </a:cubicBezTo>
                    <a:cubicBezTo>
                      <a:pt x="26" y="1558"/>
                      <a:pt x="31" y="1557"/>
                      <a:pt x="37" y="1556"/>
                    </a:cubicBezTo>
                    <a:cubicBezTo>
                      <a:pt x="37" y="1561"/>
                      <a:pt x="37" y="1561"/>
                      <a:pt x="37" y="1561"/>
                    </a:cubicBezTo>
                    <a:cubicBezTo>
                      <a:pt x="37" y="1562"/>
                      <a:pt x="39" y="1564"/>
                      <a:pt x="40" y="1564"/>
                    </a:cubicBezTo>
                    <a:cubicBezTo>
                      <a:pt x="42" y="1564"/>
                      <a:pt x="44" y="1562"/>
                      <a:pt x="44" y="1561"/>
                    </a:cubicBezTo>
                    <a:cubicBezTo>
                      <a:pt x="44" y="1556"/>
                      <a:pt x="44" y="1556"/>
                      <a:pt x="44" y="1556"/>
                    </a:cubicBezTo>
                    <a:cubicBezTo>
                      <a:pt x="50" y="1556"/>
                      <a:pt x="55" y="1558"/>
                      <a:pt x="60" y="1561"/>
                    </a:cubicBezTo>
                    <a:cubicBezTo>
                      <a:pt x="66" y="1564"/>
                      <a:pt x="69" y="1571"/>
                      <a:pt x="66" y="1577"/>
                    </a:cubicBezTo>
                    <a:cubicBezTo>
                      <a:pt x="61" y="1586"/>
                      <a:pt x="61" y="1586"/>
                      <a:pt x="61" y="1586"/>
                    </a:cubicBezTo>
                    <a:cubicBezTo>
                      <a:pt x="58" y="1591"/>
                      <a:pt x="58" y="1597"/>
                      <a:pt x="58" y="1602"/>
                    </a:cubicBezTo>
                    <a:cubicBezTo>
                      <a:pt x="75" y="1696"/>
                      <a:pt x="75" y="1696"/>
                      <a:pt x="75" y="1696"/>
                    </a:cubicBezTo>
                    <a:cubicBezTo>
                      <a:pt x="75" y="1697"/>
                      <a:pt x="77" y="1699"/>
                      <a:pt x="78" y="1699"/>
                    </a:cubicBezTo>
                    <a:cubicBezTo>
                      <a:pt x="78" y="1699"/>
                      <a:pt x="78" y="1698"/>
                      <a:pt x="79" y="1698"/>
                    </a:cubicBezTo>
                    <a:cubicBezTo>
                      <a:pt x="80" y="1698"/>
                      <a:pt x="81" y="1697"/>
                      <a:pt x="81" y="1695"/>
                    </a:cubicBezTo>
                    <a:lnTo>
                      <a:pt x="64" y="160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40" name="Group 33">
            <a:extLst>
              <a:ext uri="{FF2B5EF4-FFF2-40B4-BE49-F238E27FC236}">
                <a16:creationId xmlns:a16="http://schemas.microsoft.com/office/drawing/2014/main" xmlns="" id="{87D0F84A-72CC-46A9-BE01-708B029789BA}"/>
              </a:ext>
            </a:extLst>
          </p:cNvPr>
          <p:cNvGrpSpPr/>
          <p:nvPr/>
        </p:nvGrpSpPr>
        <p:grpSpPr>
          <a:xfrm>
            <a:off x="9127200" y="-1250949"/>
            <a:ext cx="2403536" cy="6191250"/>
            <a:chOff x="785692" y="-897163"/>
            <a:chExt cx="2641600" cy="6804477"/>
          </a:xfrm>
        </p:grpSpPr>
        <p:sp>
          <p:nvSpPr>
            <p:cNvPr id="41" name="Rectangle 34">
              <a:extLst>
                <a:ext uri="{FF2B5EF4-FFF2-40B4-BE49-F238E27FC236}">
                  <a16:creationId xmlns:a16="http://schemas.microsoft.com/office/drawing/2014/main" xmlns="" id="{24B51BEB-458A-41AA-B1E3-0A265AD30618}"/>
                </a:ext>
              </a:extLst>
            </p:cNvPr>
            <p:cNvSpPr/>
            <p:nvPr/>
          </p:nvSpPr>
          <p:spPr>
            <a:xfrm>
              <a:off x="785692" y="2061029"/>
              <a:ext cx="2641600" cy="384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33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42" name="Group 35">
              <a:extLst>
                <a:ext uri="{FF2B5EF4-FFF2-40B4-BE49-F238E27FC236}">
                  <a16:creationId xmlns:a16="http://schemas.microsoft.com/office/drawing/2014/main" xmlns="" id="{32E44CA8-A97D-40C9-ACA3-654D52B1994C}"/>
                </a:ext>
              </a:extLst>
            </p:cNvPr>
            <p:cNvGrpSpPr/>
            <p:nvPr/>
          </p:nvGrpSpPr>
          <p:grpSpPr>
            <a:xfrm>
              <a:off x="1975757" y="-897163"/>
              <a:ext cx="261471" cy="3052763"/>
              <a:chOff x="5664200" y="-884238"/>
              <a:chExt cx="547688" cy="6394451"/>
            </a:xfrm>
          </p:grpSpPr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xmlns="" id="{63F8321E-521C-4E50-8D01-8B42FFF43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200" y="5210175"/>
                <a:ext cx="547688" cy="300038"/>
              </a:xfrm>
              <a:custGeom>
                <a:avLst/>
                <a:gdLst>
                  <a:gd name="T0" fmla="*/ 143 w 143"/>
                  <a:gd name="T1" fmla="*/ 4 h 80"/>
                  <a:gd name="T2" fmla="*/ 138 w 143"/>
                  <a:gd name="T3" fmla="*/ 0 h 80"/>
                  <a:gd name="T4" fmla="*/ 5 w 143"/>
                  <a:gd name="T5" fmla="*/ 0 h 80"/>
                  <a:gd name="T6" fmla="*/ 0 w 143"/>
                  <a:gd name="T7" fmla="*/ 4 h 80"/>
                  <a:gd name="T8" fmla="*/ 0 w 143"/>
                  <a:gd name="T9" fmla="*/ 75 h 80"/>
                  <a:gd name="T10" fmla="*/ 5 w 143"/>
                  <a:gd name="T11" fmla="*/ 80 h 80"/>
                  <a:gd name="T12" fmla="*/ 24 w 143"/>
                  <a:gd name="T13" fmla="*/ 80 h 80"/>
                  <a:gd name="T14" fmla="*/ 24 w 143"/>
                  <a:gd name="T15" fmla="*/ 79 h 80"/>
                  <a:gd name="T16" fmla="*/ 35 w 143"/>
                  <a:gd name="T17" fmla="*/ 68 h 80"/>
                  <a:gd name="T18" fmla="*/ 46 w 143"/>
                  <a:gd name="T19" fmla="*/ 79 h 80"/>
                  <a:gd name="T20" fmla="*/ 46 w 143"/>
                  <a:gd name="T21" fmla="*/ 80 h 80"/>
                  <a:gd name="T22" fmla="*/ 99 w 143"/>
                  <a:gd name="T23" fmla="*/ 80 h 80"/>
                  <a:gd name="T24" fmla="*/ 99 w 143"/>
                  <a:gd name="T25" fmla="*/ 79 h 80"/>
                  <a:gd name="T26" fmla="*/ 110 w 143"/>
                  <a:gd name="T27" fmla="*/ 68 h 80"/>
                  <a:gd name="T28" fmla="*/ 121 w 143"/>
                  <a:gd name="T29" fmla="*/ 79 h 80"/>
                  <a:gd name="T30" fmla="*/ 121 w 143"/>
                  <a:gd name="T31" fmla="*/ 80 h 80"/>
                  <a:gd name="T32" fmla="*/ 138 w 143"/>
                  <a:gd name="T33" fmla="*/ 80 h 80"/>
                  <a:gd name="T34" fmla="*/ 143 w 143"/>
                  <a:gd name="T35" fmla="*/ 75 h 80"/>
                  <a:gd name="T36" fmla="*/ 143 w 143"/>
                  <a:gd name="T37" fmla="*/ 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" h="80">
                    <a:moveTo>
                      <a:pt x="143" y="4"/>
                    </a:moveTo>
                    <a:cubicBezTo>
                      <a:pt x="143" y="2"/>
                      <a:pt x="140" y="0"/>
                      <a:pt x="13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8"/>
                      <a:pt x="2" y="80"/>
                      <a:pt x="5" y="80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4" y="73"/>
                      <a:pt x="29" y="68"/>
                      <a:pt x="35" y="68"/>
                    </a:cubicBezTo>
                    <a:cubicBezTo>
                      <a:pt x="41" y="68"/>
                      <a:pt x="46" y="73"/>
                      <a:pt x="46" y="79"/>
                    </a:cubicBezTo>
                    <a:cubicBezTo>
                      <a:pt x="46" y="79"/>
                      <a:pt x="46" y="79"/>
                      <a:pt x="46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79"/>
                      <a:pt x="99" y="79"/>
                      <a:pt x="99" y="79"/>
                    </a:cubicBezTo>
                    <a:cubicBezTo>
                      <a:pt x="99" y="73"/>
                      <a:pt x="104" y="68"/>
                      <a:pt x="110" y="68"/>
                    </a:cubicBezTo>
                    <a:cubicBezTo>
                      <a:pt x="116" y="68"/>
                      <a:pt x="121" y="73"/>
                      <a:pt x="121" y="79"/>
                    </a:cubicBezTo>
                    <a:cubicBezTo>
                      <a:pt x="121" y="79"/>
                      <a:pt x="121" y="79"/>
                      <a:pt x="121" y="80"/>
                    </a:cubicBezTo>
                    <a:cubicBezTo>
                      <a:pt x="138" y="80"/>
                      <a:pt x="138" y="80"/>
                      <a:pt x="138" y="80"/>
                    </a:cubicBezTo>
                    <a:cubicBezTo>
                      <a:pt x="140" y="80"/>
                      <a:pt x="143" y="78"/>
                      <a:pt x="143" y="75"/>
                    </a:cubicBezTo>
                    <a:lnTo>
                      <a:pt x="143" y="4"/>
                    </a:lnTo>
                    <a:close/>
                  </a:path>
                </a:pathLst>
              </a:custGeom>
              <a:solidFill>
                <a:srgbClr val="41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4" name="Freeform 37">
                <a:extLst>
                  <a:ext uri="{FF2B5EF4-FFF2-40B4-BE49-F238E27FC236}">
                    <a16:creationId xmlns:a16="http://schemas.microsoft.com/office/drawing/2014/main" xmlns="" id="{AED2CDD1-A61F-4F15-A755-4DFED3E86A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5513" y="5210175"/>
                <a:ext cx="79375" cy="258763"/>
              </a:xfrm>
              <a:custGeom>
                <a:avLst/>
                <a:gdLst>
                  <a:gd name="T0" fmla="*/ 2 w 21"/>
                  <a:gd name="T1" fmla="*/ 0 h 69"/>
                  <a:gd name="T2" fmla="*/ 0 w 21"/>
                  <a:gd name="T3" fmla="*/ 9 h 69"/>
                  <a:gd name="T4" fmla="*/ 16 w 21"/>
                  <a:gd name="T5" fmla="*/ 69 h 69"/>
                  <a:gd name="T6" fmla="*/ 21 w 21"/>
                  <a:gd name="T7" fmla="*/ 68 h 69"/>
                  <a:gd name="T8" fmla="*/ 21 w 21"/>
                  <a:gd name="T9" fmla="*/ 68 h 69"/>
                  <a:gd name="T10" fmla="*/ 6 w 21"/>
                  <a:gd name="T11" fmla="*/ 8 h 69"/>
                  <a:gd name="T12" fmla="*/ 8 w 21"/>
                  <a:gd name="T13" fmla="*/ 0 h 69"/>
                  <a:gd name="T14" fmla="*/ 2 w 21"/>
                  <a:gd name="T1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69">
                    <a:moveTo>
                      <a:pt x="2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7" y="68"/>
                      <a:pt x="19" y="68"/>
                      <a:pt x="2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2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5" name="Freeform 38">
                <a:extLst>
                  <a:ext uri="{FF2B5EF4-FFF2-40B4-BE49-F238E27FC236}">
                    <a16:creationId xmlns:a16="http://schemas.microsoft.com/office/drawing/2014/main" xmlns="" id="{A5854709-4927-4932-9900-39D3FC7F6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38" y="5210175"/>
                <a:ext cx="84138" cy="255588"/>
              </a:xfrm>
              <a:custGeom>
                <a:avLst/>
                <a:gdLst>
                  <a:gd name="T0" fmla="*/ 0 w 22"/>
                  <a:gd name="T1" fmla="*/ 68 h 68"/>
                  <a:gd name="T2" fmla="*/ 3 w 22"/>
                  <a:gd name="T3" fmla="*/ 68 h 68"/>
                  <a:gd name="T4" fmla="*/ 6 w 22"/>
                  <a:gd name="T5" fmla="*/ 68 h 68"/>
                  <a:gd name="T6" fmla="*/ 22 w 22"/>
                  <a:gd name="T7" fmla="*/ 9 h 68"/>
                  <a:gd name="T8" fmla="*/ 22 w 22"/>
                  <a:gd name="T9" fmla="*/ 8 h 68"/>
                  <a:gd name="T10" fmla="*/ 20 w 22"/>
                  <a:gd name="T11" fmla="*/ 0 h 68"/>
                  <a:gd name="T12" fmla="*/ 14 w 22"/>
                  <a:gd name="T13" fmla="*/ 0 h 68"/>
                  <a:gd name="T14" fmla="*/ 14 w 22"/>
                  <a:gd name="T15" fmla="*/ 0 h 68"/>
                  <a:gd name="T16" fmla="*/ 16 w 22"/>
                  <a:gd name="T17" fmla="*/ 8 h 68"/>
                  <a:gd name="T18" fmla="*/ 0 w 22"/>
                  <a:gd name="T1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68">
                    <a:moveTo>
                      <a:pt x="0" y="68"/>
                    </a:moveTo>
                    <a:cubicBezTo>
                      <a:pt x="1" y="68"/>
                      <a:pt x="2" y="68"/>
                      <a:pt x="3" y="68"/>
                    </a:cubicBezTo>
                    <a:cubicBezTo>
                      <a:pt x="4" y="68"/>
                      <a:pt x="5" y="68"/>
                      <a:pt x="6" y="6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6"/>
                      <a:pt x="22" y="3"/>
                      <a:pt x="2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2"/>
                      <a:pt x="16" y="5"/>
                      <a:pt x="16" y="8"/>
                    </a:cubicBez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6" name="Freeform 39">
                <a:extLst>
                  <a:ext uri="{FF2B5EF4-FFF2-40B4-BE49-F238E27FC236}">
                    <a16:creationId xmlns:a16="http://schemas.microsoft.com/office/drawing/2014/main" xmlns="" id="{EEDCCF63-FC41-42FD-9803-9EC05B63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3263" y="-884238"/>
                <a:ext cx="309563" cy="6383338"/>
              </a:xfrm>
              <a:custGeom>
                <a:avLst/>
                <a:gdLst>
                  <a:gd name="T0" fmla="*/ 64 w 81"/>
                  <a:gd name="T1" fmla="*/ 1601 h 1699"/>
                  <a:gd name="T2" fmla="*/ 66 w 81"/>
                  <a:gd name="T3" fmla="*/ 1589 h 1699"/>
                  <a:gd name="T4" fmla="*/ 71 w 81"/>
                  <a:gd name="T5" fmla="*/ 1580 h 1699"/>
                  <a:gd name="T6" fmla="*/ 63 w 81"/>
                  <a:gd name="T7" fmla="*/ 1555 h 1699"/>
                  <a:gd name="T8" fmla="*/ 44 w 81"/>
                  <a:gd name="T9" fmla="*/ 1550 h 1699"/>
                  <a:gd name="T10" fmla="*/ 44 w 81"/>
                  <a:gd name="T11" fmla="*/ 0 h 1699"/>
                  <a:gd name="T12" fmla="*/ 37 w 81"/>
                  <a:gd name="T13" fmla="*/ 0 h 1699"/>
                  <a:gd name="T14" fmla="*/ 37 w 81"/>
                  <a:gd name="T15" fmla="*/ 1550 h 1699"/>
                  <a:gd name="T16" fmla="*/ 18 w 81"/>
                  <a:gd name="T17" fmla="*/ 1555 h 1699"/>
                  <a:gd name="T18" fmla="*/ 10 w 81"/>
                  <a:gd name="T19" fmla="*/ 1580 h 1699"/>
                  <a:gd name="T20" fmla="*/ 15 w 81"/>
                  <a:gd name="T21" fmla="*/ 1589 h 1699"/>
                  <a:gd name="T22" fmla="*/ 17 w 81"/>
                  <a:gd name="T23" fmla="*/ 1601 h 1699"/>
                  <a:gd name="T24" fmla="*/ 0 w 81"/>
                  <a:gd name="T25" fmla="*/ 1695 h 1699"/>
                  <a:gd name="T26" fmla="*/ 2 w 81"/>
                  <a:gd name="T27" fmla="*/ 1698 h 1699"/>
                  <a:gd name="T28" fmla="*/ 6 w 81"/>
                  <a:gd name="T29" fmla="*/ 1696 h 1699"/>
                  <a:gd name="T30" fmla="*/ 23 w 81"/>
                  <a:gd name="T31" fmla="*/ 1602 h 1699"/>
                  <a:gd name="T32" fmla="*/ 23 w 81"/>
                  <a:gd name="T33" fmla="*/ 1602 h 1699"/>
                  <a:gd name="T34" fmla="*/ 20 w 81"/>
                  <a:gd name="T35" fmla="*/ 1587 h 1699"/>
                  <a:gd name="T36" fmla="*/ 15 w 81"/>
                  <a:gd name="T37" fmla="*/ 1577 h 1699"/>
                  <a:gd name="T38" fmla="*/ 21 w 81"/>
                  <a:gd name="T39" fmla="*/ 1561 h 1699"/>
                  <a:gd name="T40" fmla="*/ 37 w 81"/>
                  <a:gd name="T41" fmla="*/ 1556 h 1699"/>
                  <a:gd name="T42" fmla="*/ 37 w 81"/>
                  <a:gd name="T43" fmla="*/ 1561 h 1699"/>
                  <a:gd name="T44" fmla="*/ 40 w 81"/>
                  <a:gd name="T45" fmla="*/ 1564 h 1699"/>
                  <a:gd name="T46" fmla="*/ 44 w 81"/>
                  <a:gd name="T47" fmla="*/ 1561 h 1699"/>
                  <a:gd name="T48" fmla="*/ 44 w 81"/>
                  <a:gd name="T49" fmla="*/ 1556 h 1699"/>
                  <a:gd name="T50" fmla="*/ 60 w 81"/>
                  <a:gd name="T51" fmla="*/ 1561 h 1699"/>
                  <a:gd name="T52" fmla="*/ 66 w 81"/>
                  <a:gd name="T53" fmla="*/ 1577 h 1699"/>
                  <a:gd name="T54" fmla="*/ 61 w 81"/>
                  <a:gd name="T55" fmla="*/ 1586 h 1699"/>
                  <a:gd name="T56" fmla="*/ 58 w 81"/>
                  <a:gd name="T57" fmla="*/ 1602 h 1699"/>
                  <a:gd name="T58" fmla="*/ 75 w 81"/>
                  <a:gd name="T59" fmla="*/ 1696 h 1699"/>
                  <a:gd name="T60" fmla="*/ 78 w 81"/>
                  <a:gd name="T61" fmla="*/ 1699 h 1699"/>
                  <a:gd name="T62" fmla="*/ 79 w 81"/>
                  <a:gd name="T63" fmla="*/ 1698 h 1699"/>
                  <a:gd name="T64" fmla="*/ 81 w 81"/>
                  <a:gd name="T65" fmla="*/ 1695 h 1699"/>
                  <a:gd name="T66" fmla="*/ 64 w 81"/>
                  <a:gd name="T67" fmla="*/ 1601 h 1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" h="1699">
                    <a:moveTo>
                      <a:pt x="64" y="1601"/>
                    </a:moveTo>
                    <a:cubicBezTo>
                      <a:pt x="64" y="1597"/>
                      <a:pt x="64" y="1593"/>
                      <a:pt x="66" y="1589"/>
                    </a:cubicBezTo>
                    <a:cubicBezTo>
                      <a:pt x="71" y="1580"/>
                      <a:pt x="71" y="1580"/>
                      <a:pt x="71" y="1580"/>
                    </a:cubicBezTo>
                    <a:cubicBezTo>
                      <a:pt x="76" y="1571"/>
                      <a:pt x="72" y="1560"/>
                      <a:pt x="63" y="1555"/>
                    </a:cubicBezTo>
                    <a:cubicBezTo>
                      <a:pt x="57" y="1552"/>
                      <a:pt x="51" y="1550"/>
                      <a:pt x="44" y="155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1550"/>
                      <a:pt x="37" y="1550"/>
                      <a:pt x="37" y="1550"/>
                    </a:cubicBezTo>
                    <a:cubicBezTo>
                      <a:pt x="30" y="1551"/>
                      <a:pt x="24" y="1552"/>
                      <a:pt x="18" y="1555"/>
                    </a:cubicBezTo>
                    <a:cubicBezTo>
                      <a:pt x="9" y="1560"/>
                      <a:pt x="5" y="1571"/>
                      <a:pt x="10" y="1580"/>
                    </a:cubicBezTo>
                    <a:cubicBezTo>
                      <a:pt x="15" y="1589"/>
                      <a:pt x="15" y="1589"/>
                      <a:pt x="15" y="1589"/>
                    </a:cubicBezTo>
                    <a:cubicBezTo>
                      <a:pt x="17" y="1593"/>
                      <a:pt x="17" y="1597"/>
                      <a:pt x="17" y="1601"/>
                    </a:cubicBezTo>
                    <a:cubicBezTo>
                      <a:pt x="0" y="1695"/>
                      <a:pt x="0" y="1695"/>
                      <a:pt x="0" y="1695"/>
                    </a:cubicBezTo>
                    <a:cubicBezTo>
                      <a:pt x="0" y="1696"/>
                      <a:pt x="1" y="1698"/>
                      <a:pt x="2" y="1698"/>
                    </a:cubicBezTo>
                    <a:cubicBezTo>
                      <a:pt x="4" y="1698"/>
                      <a:pt x="5" y="1697"/>
                      <a:pt x="6" y="1696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3" y="1602"/>
                      <a:pt x="23" y="1602"/>
                      <a:pt x="23" y="1602"/>
                    </a:cubicBezTo>
                    <a:cubicBezTo>
                      <a:pt x="24" y="1596"/>
                      <a:pt x="23" y="1591"/>
                      <a:pt x="20" y="1587"/>
                    </a:cubicBezTo>
                    <a:cubicBezTo>
                      <a:pt x="15" y="1577"/>
                      <a:pt x="15" y="1577"/>
                      <a:pt x="15" y="1577"/>
                    </a:cubicBezTo>
                    <a:cubicBezTo>
                      <a:pt x="12" y="1571"/>
                      <a:pt x="15" y="1564"/>
                      <a:pt x="21" y="1561"/>
                    </a:cubicBezTo>
                    <a:cubicBezTo>
                      <a:pt x="26" y="1558"/>
                      <a:pt x="31" y="1557"/>
                      <a:pt x="37" y="1556"/>
                    </a:cubicBezTo>
                    <a:cubicBezTo>
                      <a:pt x="37" y="1561"/>
                      <a:pt x="37" y="1561"/>
                      <a:pt x="37" y="1561"/>
                    </a:cubicBezTo>
                    <a:cubicBezTo>
                      <a:pt x="37" y="1562"/>
                      <a:pt x="39" y="1564"/>
                      <a:pt x="40" y="1564"/>
                    </a:cubicBezTo>
                    <a:cubicBezTo>
                      <a:pt x="42" y="1564"/>
                      <a:pt x="44" y="1562"/>
                      <a:pt x="44" y="1561"/>
                    </a:cubicBezTo>
                    <a:cubicBezTo>
                      <a:pt x="44" y="1556"/>
                      <a:pt x="44" y="1556"/>
                      <a:pt x="44" y="1556"/>
                    </a:cubicBezTo>
                    <a:cubicBezTo>
                      <a:pt x="50" y="1556"/>
                      <a:pt x="55" y="1558"/>
                      <a:pt x="60" y="1561"/>
                    </a:cubicBezTo>
                    <a:cubicBezTo>
                      <a:pt x="66" y="1564"/>
                      <a:pt x="69" y="1571"/>
                      <a:pt x="66" y="1577"/>
                    </a:cubicBezTo>
                    <a:cubicBezTo>
                      <a:pt x="61" y="1586"/>
                      <a:pt x="61" y="1586"/>
                      <a:pt x="61" y="1586"/>
                    </a:cubicBezTo>
                    <a:cubicBezTo>
                      <a:pt x="58" y="1591"/>
                      <a:pt x="58" y="1597"/>
                      <a:pt x="58" y="1602"/>
                    </a:cubicBezTo>
                    <a:cubicBezTo>
                      <a:pt x="75" y="1696"/>
                      <a:pt x="75" y="1696"/>
                      <a:pt x="75" y="1696"/>
                    </a:cubicBezTo>
                    <a:cubicBezTo>
                      <a:pt x="75" y="1697"/>
                      <a:pt x="77" y="1699"/>
                      <a:pt x="78" y="1699"/>
                    </a:cubicBezTo>
                    <a:cubicBezTo>
                      <a:pt x="78" y="1699"/>
                      <a:pt x="78" y="1698"/>
                      <a:pt x="79" y="1698"/>
                    </a:cubicBezTo>
                    <a:cubicBezTo>
                      <a:pt x="80" y="1698"/>
                      <a:pt x="81" y="1697"/>
                      <a:pt x="81" y="1695"/>
                    </a:cubicBezTo>
                    <a:lnTo>
                      <a:pt x="64" y="160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grpSp>
        <p:nvGrpSpPr>
          <p:cNvPr id="47" name="Group 50">
            <a:extLst>
              <a:ext uri="{FF2B5EF4-FFF2-40B4-BE49-F238E27FC236}">
                <a16:creationId xmlns:a16="http://schemas.microsoft.com/office/drawing/2014/main" xmlns="" id="{B56C07A7-9699-4B8F-BB5B-20F766388528}"/>
              </a:ext>
            </a:extLst>
          </p:cNvPr>
          <p:cNvGrpSpPr/>
          <p:nvPr/>
        </p:nvGrpSpPr>
        <p:grpSpPr>
          <a:xfrm>
            <a:off x="7080559" y="2852749"/>
            <a:ext cx="856532" cy="407088"/>
            <a:chOff x="10028238" y="2828925"/>
            <a:chExt cx="577850" cy="274638"/>
          </a:xfrm>
          <a:solidFill>
            <a:schemeClr val="accent3"/>
          </a:solidFill>
        </p:grpSpPr>
        <p:sp>
          <p:nvSpPr>
            <p:cNvPr id="48" name="Freeform 91">
              <a:extLst>
                <a:ext uri="{FF2B5EF4-FFF2-40B4-BE49-F238E27FC236}">
                  <a16:creationId xmlns:a16="http://schemas.microsoft.com/office/drawing/2014/main" xmlns="" id="{F8B33D9F-BA35-4295-BF84-F8A866E9F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28238" y="2828925"/>
              <a:ext cx="577850" cy="274638"/>
            </a:xfrm>
            <a:custGeom>
              <a:avLst/>
              <a:gdLst>
                <a:gd name="T0" fmla="*/ 227 w 3643"/>
                <a:gd name="T1" fmla="*/ 1180 h 1728"/>
                <a:gd name="T2" fmla="*/ 163 w 3643"/>
                <a:gd name="T3" fmla="*/ 1377 h 1728"/>
                <a:gd name="T4" fmla="*/ 282 w 3643"/>
                <a:gd name="T5" fmla="*/ 1542 h 1728"/>
                <a:gd name="T6" fmla="*/ 491 w 3643"/>
                <a:gd name="T7" fmla="*/ 1542 h 1728"/>
                <a:gd name="T8" fmla="*/ 611 w 3643"/>
                <a:gd name="T9" fmla="*/ 1377 h 1728"/>
                <a:gd name="T10" fmla="*/ 548 w 3643"/>
                <a:gd name="T11" fmla="*/ 1180 h 1728"/>
                <a:gd name="T12" fmla="*/ 2303 w 3643"/>
                <a:gd name="T13" fmla="*/ 1114 h 1728"/>
                <a:gd name="T14" fmla="*/ 2120 w 3643"/>
                <a:gd name="T15" fmla="*/ 1207 h 1728"/>
                <a:gd name="T16" fmla="*/ 2088 w 3643"/>
                <a:gd name="T17" fmla="*/ 1413 h 1728"/>
                <a:gd name="T18" fmla="*/ 2232 w 3643"/>
                <a:gd name="T19" fmla="*/ 1556 h 1728"/>
                <a:gd name="T20" fmla="*/ 2438 w 3643"/>
                <a:gd name="T21" fmla="*/ 1523 h 1728"/>
                <a:gd name="T22" fmla="*/ 2531 w 3643"/>
                <a:gd name="T23" fmla="*/ 1341 h 1728"/>
                <a:gd name="T24" fmla="*/ 2438 w 3643"/>
                <a:gd name="T25" fmla="*/ 1157 h 1728"/>
                <a:gd name="T26" fmla="*/ 3220 w 3643"/>
                <a:gd name="T27" fmla="*/ 163 h 1728"/>
                <a:gd name="T28" fmla="*/ 3055 w 3643"/>
                <a:gd name="T29" fmla="*/ 282 h 1728"/>
                <a:gd name="T30" fmla="*/ 3055 w 3643"/>
                <a:gd name="T31" fmla="*/ 492 h 1728"/>
                <a:gd name="T32" fmla="*/ 3220 w 3643"/>
                <a:gd name="T33" fmla="*/ 611 h 1728"/>
                <a:gd name="T34" fmla="*/ 3417 w 3643"/>
                <a:gd name="T35" fmla="*/ 547 h 1728"/>
                <a:gd name="T36" fmla="*/ 3480 w 3643"/>
                <a:gd name="T37" fmla="*/ 350 h 1728"/>
                <a:gd name="T38" fmla="*/ 3360 w 3643"/>
                <a:gd name="T39" fmla="*/ 185 h 1728"/>
                <a:gd name="T40" fmla="*/ 1268 w 3643"/>
                <a:gd name="T41" fmla="*/ 172 h 1728"/>
                <a:gd name="T42" fmla="*/ 1124 w 3643"/>
                <a:gd name="T43" fmla="*/ 316 h 1728"/>
                <a:gd name="T44" fmla="*/ 1157 w 3643"/>
                <a:gd name="T45" fmla="*/ 522 h 1728"/>
                <a:gd name="T46" fmla="*/ 1339 w 3643"/>
                <a:gd name="T47" fmla="*/ 615 h 1728"/>
                <a:gd name="T48" fmla="*/ 1523 w 3643"/>
                <a:gd name="T49" fmla="*/ 522 h 1728"/>
                <a:gd name="T50" fmla="*/ 1555 w 3643"/>
                <a:gd name="T51" fmla="*/ 316 h 1728"/>
                <a:gd name="T52" fmla="*/ 1411 w 3643"/>
                <a:gd name="T53" fmla="*/ 172 h 1728"/>
                <a:gd name="T54" fmla="*/ 3396 w 3643"/>
                <a:gd name="T55" fmla="*/ 26 h 1728"/>
                <a:gd name="T56" fmla="*/ 3598 w 3643"/>
                <a:gd name="T57" fmla="*/ 205 h 1728"/>
                <a:gd name="T58" fmla="*/ 3631 w 3643"/>
                <a:gd name="T59" fmla="*/ 482 h 1728"/>
                <a:gd name="T60" fmla="*/ 3477 w 3643"/>
                <a:gd name="T61" fmla="*/ 704 h 1728"/>
                <a:gd name="T62" fmla="*/ 3210 w 3643"/>
                <a:gd name="T63" fmla="*/ 772 h 1728"/>
                <a:gd name="T64" fmla="*/ 2649 w 3643"/>
                <a:gd name="T65" fmla="*/ 1167 h 1728"/>
                <a:gd name="T66" fmla="*/ 2678 w 3643"/>
                <a:gd name="T67" fmla="*/ 1436 h 1728"/>
                <a:gd name="T68" fmla="*/ 2524 w 3643"/>
                <a:gd name="T69" fmla="*/ 1658 h 1728"/>
                <a:gd name="T70" fmla="*/ 2255 w 3643"/>
                <a:gd name="T71" fmla="*/ 1725 h 1728"/>
                <a:gd name="T72" fmla="*/ 2014 w 3643"/>
                <a:gd name="T73" fmla="*/ 1597 h 1728"/>
                <a:gd name="T74" fmla="*/ 1917 w 3643"/>
                <a:gd name="T75" fmla="*/ 1341 h 1728"/>
                <a:gd name="T76" fmla="*/ 1551 w 3643"/>
                <a:gd name="T77" fmla="*/ 711 h 1728"/>
                <a:gd name="T78" fmla="*/ 1294 w 3643"/>
                <a:gd name="T79" fmla="*/ 772 h 1728"/>
                <a:gd name="T80" fmla="*/ 732 w 3643"/>
                <a:gd name="T81" fmla="*/ 1167 h 1728"/>
                <a:gd name="T82" fmla="*/ 762 w 3643"/>
                <a:gd name="T83" fmla="*/ 1436 h 1728"/>
                <a:gd name="T84" fmla="*/ 607 w 3643"/>
                <a:gd name="T85" fmla="*/ 1658 h 1728"/>
                <a:gd name="T86" fmla="*/ 338 w 3643"/>
                <a:gd name="T87" fmla="*/ 1725 h 1728"/>
                <a:gd name="T88" fmla="*/ 97 w 3643"/>
                <a:gd name="T89" fmla="*/ 1597 h 1728"/>
                <a:gd name="T90" fmla="*/ 0 w 3643"/>
                <a:gd name="T91" fmla="*/ 1341 h 1728"/>
                <a:gd name="T92" fmla="*/ 97 w 3643"/>
                <a:gd name="T93" fmla="*/ 1084 h 1728"/>
                <a:gd name="T94" fmla="*/ 338 w 3643"/>
                <a:gd name="T95" fmla="*/ 957 h 1728"/>
                <a:gd name="T96" fmla="*/ 597 w 3643"/>
                <a:gd name="T97" fmla="*/ 1016 h 1728"/>
                <a:gd name="T98" fmla="*/ 952 w 3643"/>
                <a:gd name="T99" fmla="*/ 387 h 1728"/>
                <a:gd name="T100" fmla="*/ 1051 w 3643"/>
                <a:gd name="T101" fmla="*/ 130 h 1728"/>
                <a:gd name="T102" fmla="*/ 1291 w 3643"/>
                <a:gd name="T103" fmla="*/ 2 h 1728"/>
                <a:gd name="T104" fmla="*/ 1561 w 3643"/>
                <a:gd name="T105" fmla="*/ 69 h 1728"/>
                <a:gd name="T106" fmla="*/ 1714 w 3643"/>
                <a:gd name="T107" fmla="*/ 291 h 1728"/>
                <a:gd name="T108" fmla="*/ 1686 w 3643"/>
                <a:gd name="T109" fmla="*/ 560 h 1728"/>
                <a:gd name="T110" fmla="*/ 2255 w 3643"/>
                <a:gd name="T111" fmla="*/ 957 h 1728"/>
                <a:gd name="T112" fmla="*/ 2514 w 3643"/>
                <a:gd name="T113" fmla="*/ 1016 h 1728"/>
                <a:gd name="T114" fmla="*/ 2869 w 3643"/>
                <a:gd name="T115" fmla="*/ 387 h 1728"/>
                <a:gd name="T116" fmla="*/ 2968 w 3643"/>
                <a:gd name="T117" fmla="*/ 130 h 1728"/>
                <a:gd name="T118" fmla="*/ 3208 w 3643"/>
                <a:gd name="T119" fmla="*/ 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43" h="1728">
                  <a:moveTo>
                    <a:pt x="387" y="1114"/>
                  </a:moveTo>
                  <a:lnTo>
                    <a:pt x="350" y="1116"/>
                  </a:lnTo>
                  <a:lnTo>
                    <a:pt x="315" y="1125"/>
                  </a:lnTo>
                  <a:lnTo>
                    <a:pt x="282" y="1139"/>
                  </a:lnTo>
                  <a:lnTo>
                    <a:pt x="253" y="1157"/>
                  </a:lnTo>
                  <a:lnTo>
                    <a:pt x="227" y="1180"/>
                  </a:lnTo>
                  <a:lnTo>
                    <a:pt x="204" y="1207"/>
                  </a:lnTo>
                  <a:lnTo>
                    <a:pt x="185" y="1237"/>
                  </a:lnTo>
                  <a:lnTo>
                    <a:pt x="171" y="1269"/>
                  </a:lnTo>
                  <a:lnTo>
                    <a:pt x="163" y="1304"/>
                  </a:lnTo>
                  <a:lnTo>
                    <a:pt x="160" y="1341"/>
                  </a:lnTo>
                  <a:lnTo>
                    <a:pt x="163" y="1377"/>
                  </a:lnTo>
                  <a:lnTo>
                    <a:pt x="171" y="1413"/>
                  </a:lnTo>
                  <a:lnTo>
                    <a:pt x="185" y="1445"/>
                  </a:lnTo>
                  <a:lnTo>
                    <a:pt x="204" y="1475"/>
                  </a:lnTo>
                  <a:lnTo>
                    <a:pt x="227" y="1501"/>
                  </a:lnTo>
                  <a:lnTo>
                    <a:pt x="253" y="1523"/>
                  </a:lnTo>
                  <a:lnTo>
                    <a:pt x="282" y="1542"/>
                  </a:lnTo>
                  <a:lnTo>
                    <a:pt x="315" y="1556"/>
                  </a:lnTo>
                  <a:lnTo>
                    <a:pt x="350" y="1564"/>
                  </a:lnTo>
                  <a:lnTo>
                    <a:pt x="387" y="1568"/>
                  </a:lnTo>
                  <a:lnTo>
                    <a:pt x="424" y="1564"/>
                  </a:lnTo>
                  <a:lnTo>
                    <a:pt x="458" y="1556"/>
                  </a:lnTo>
                  <a:lnTo>
                    <a:pt x="491" y="1542"/>
                  </a:lnTo>
                  <a:lnTo>
                    <a:pt x="521" y="1523"/>
                  </a:lnTo>
                  <a:lnTo>
                    <a:pt x="548" y="1501"/>
                  </a:lnTo>
                  <a:lnTo>
                    <a:pt x="570" y="1475"/>
                  </a:lnTo>
                  <a:lnTo>
                    <a:pt x="588" y="1445"/>
                  </a:lnTo>
                  <a:lnTo>
                    <a:pt x="602" y="1413"/>
                  </a:lnTo>
                  <a:lnTo>
                    <a:pt x="611" y="1377"/>
                  </a:lnTo>
                  <a:lnTo>
                    <a:pt x="614" y="1341"/>
                  </a:lnTo>
                  <a:lnTo>
                    <a:pt x="611" y="1304"/>
                  </a:lnTo>
                  <a:lnTo>
                    <a:pt x="602" y="1269"/>
                  </a:lnTo>
                  <a:lnTo>
                    <a:pt x="588" y="1237"/>
                  </a:lnTo>
                  <a:lnTo>
                    <a:pt x="570" y="1207"/>
                  </a:lnTo>
                  <a:lnTo>
                    <a:pt x="548" y="1180"/>
                  </a:lnTo>
                  <a:lnTo>
                    <a:pt x="521" y="1157"/>
                  </a:lnTo>
                  <a:lnTo>
                    <a:pt x="491" y="1139"/>
                  </a:lnTo>
                  <a:lnTo>
                    <a:pt x="458" y="1125"/>
                  </a:lnTo>
                  <a:lnTo>
                    <a:pt x="424" y="1116"/>
                  </a:lnTo>
                  <a:lnTo>
                    <a:pt x="387" y="1114"/>
                  </a:lnTo>
                  <a:close/>
                  <a:moveTo>
                    <a:pt x="2303" y="1114"/>
                  </a:moveTo>
                  <a:lnTo>
                    <a:pt x="2266" y="1116"/>
                  </a:lnTo>
                  <a:lnTo>
                    <a:pt x="2232" y="1125"/>
                  </a:lnTo>
                  <a:lnTo>
                    <a:pt x="2199" y="1139"/>
                  </a:lnTo>
                  <a:lnTo>
                    <a:pt x="2169" y="1157"/>
                  </a:lnTo>
                  <a:lnTo>
                    <a:pt x="2142" y="1180"/>
                  </a:lnTo>
                  <a:lnTo>
                    <a:pt x="2120" y="1207"/>
                  </a:lnTo>
                  <a:lnTo>
                    <a:pt x="2102" y="1237"/>
                  </a:lnTo>
                  <a:lnTo>
                    <a:pt x="2088" y="1269"/>
                  </a:lnTo>
                  <a:lnTo>
                    <a:pt x="2079" y="1304"/>
                  </a:lnTo>
                  <a:lnTo>
                    <a:pt x="2076" y="1341"/>
                  </a:lnTo>
                  <a:lnTo>
                    <a:pt x="2079" y="1377"/>
                  </a:lnTo>
                  <a:lnTo>
                    <a:pt x="2088" y="1413"/>
                  </a:lnTo>
                  <a:lnTo>
                    <a:pt x="2102" y="1445"/>
                  </a:lnTo>
                  <a:lnTo>
                    <a:pt x="2120" y="1475"/>
                  </a:lnTo>
                  <a:lnTo>
                    <a:pt x="2142" y="1501"/>
                  </a:lnTo>
                  <a:lnTo>
                    <a:pt x="2169" y="1523"/>
                  </a:lnTo>
                  <a:lnTo>
                    <a:pt x="2199" y="1542"/>
                  </a:lnTo>
                  <a:lnTo>
                    <a:pt x="2232" y="1556"/>
                  </a:lnTo>
                  <a:lnTo>
                    <a:pt x="2266" y="1564"/>
                  </a:lnTo>
                  <a:lnTo>
                    <a:pt x="2303" y="1568"/>
                  </a:lnTo>
                  <a:lnTo>
                    <a:pt x="2340" y="1564"/>
                  </a:lnTo>
                  <a:lnTo>
                    <a:pt x="2375" y="1556"/>
                  </a:lnTo>
                  <a:lnTo>
                    <a:pt x="2408" y="1542"/>
                  </a:lnTo>
                  <a:lnTo>
                    <a:pt x="2438" y="1523"/>
                  </a:lnTo>
                  <a:lnTo>
                    <a:pt x="2463" y="1501"/>
                  </a:lnTo>
                  <a:lnTo>
                    <a:pt x="2486" y="1475"/>
                  </a:lnTo>
                  <a:lnTo>
                    <a:pt x="2505" y="1445"/>
                  </a:lnTo>
                  <a:lnTo>
                    <a:pt x="2519" y="1413"/>
                  </a:lnTo>
                  <a:lnTo>
                    <a:pt x="2527" y="1377"/>
                  </a:lnTo>
                  <a:lnTo>
                    <a:pt x="2531" y="1341"/>
                  </a:lnTo>
                  <a:lnTo>
                    <a:pt x="2527" y="1304"/>
                  </a:lnTo>
                  <a:lnTo>
                    <a:pt x="2519" y="1269"/>
                  </a:lnTo>
                  <a:lnTo>
                    <a:pt x="2505" y="1237"/>
                  </a:lnTo>
                  <a:lnTo>
                    <a:pt x="2486" y="1207"/>
                  </a:lnTo>
                  <a:lnTo>
                    <a:pt x="2463" y="1180"/>
                  </a:lnTo>
                  <a:lnTo>
                    <a:pt x="2438" y="1157"/>
                  </a:lnTo>
                  <a:lnTo>
                    <a:pt x="2408" y="1139"/>
                  </a:lnTo>
                  <a:lnTo>
                    <a:pt x="2375" y="1125"/>
                  </a:lnTo>
                  <a:lnTo>
                    <a:pt x="2340" y="1116"/>
                  </a:lnTo>
                  <a:lnTo>
                    <a:pt x="2303" y="1114"/>
                  </a:lnTo>
                  <a:close/>
                  <a:moveTo>
                    <a:pt x="3256" y="160"/>
                  </a:moveTo>
                  <a:lnTo>
                    <a:pt x="3220" y="163"/>
                  </a:lnTo>
                  <a:lnTo>
                    <a:pt x="3184" y="172"/>
                  </a:lnTo>
                  <a:lnTo>
                    <a:pt x="3152" y="185"/>
                  </a:lnTo>
                  <a:lnTo>
                    <a:pt x="3122" y="204"/>
                  </a:lnTo>
                  <a:lnTo>
                    <a:pt x="3096" y="226"/>
                  </a:lnTo>
                  <a:lnTo>
                    <a:pt x="3073" y="253"/>
                  </a:lnTo>
                  <a:lnTo>
                    <a:pt x="3055" y="282"/>
                  </a:lnTo>
                  <a:lnTo>
                    <a:pt x="3041" y="316"/>
                  </a:lnTo>
                  <a:lnTo>
                    <a:pt x="3032" y="350"/>
                  </a:lnTo>
                  <a:lnTo>
                    <a:pt x="3030" y="387"/>
                  </a:lnTo>
                  <a:lnTo>
                    <a:pt x="3032" y="424"/>
                  </a:lnTo>
                  <a:lnTo>
                    <a:pt x="3041" y="458"/>
                  </a:lnTo>
                  <a:lnTo>
                    <a:pt x="3055" y="492"/>
                  </a:lnTo>
                  <a:lnTo>
                    <a:pt x="3073" y="522"/>
                  </a:lnTo>
                  <a:lnTo>
                    <a:pt x="3096" y="547"/>
                  </a:lnTo>
                  <a:lnTo>
                    <a:pt x="3122" y="570"/>
                  </a:lnTo>
                  <a:lnTo>
                    <a:pt x="3152" y="589"/>
                  </a:lnTo>
                  <a:lnTo>
                    <a:pt x="3184" y="602"/>
                  </a:lnTo>
                  <a:lnTo>
                    <a:pt x="3220" y="611"/>
                  </a:lnTo>
                  <a:lnTo>
                    <a:pt x="3256" y="615"/>
                  </a:lnTo>
                  <a:lnTo>
                    <a:pt x="3293" y="611"/>
                  </a:lnTo>
                  <a:lnTo>
                    <a:pt x="3328" y="602"/>
                  </a:lnTo>
                  <a:lnTo>
                    <a:pt x="3360" y="589"/>
                  </a:lnTo>
                  <a:lnTo>
                    <a:pt x="3390" y="570"/>
                  </a:lnTo>
                  <a:lnTo>
                    <a:pt x="3417" y="547"/>
                  </a:lnTo>
                  <a:lnTo>
                    <a:pt x="3439" y="522"/>
                  </a:lnTo>
                  <a:lnTo>
                    <a:pt x="3458" y="492"/>
                  </a:lnTo>
                  <a:lnTo>
                    <a:pt x="3472" y="458"/>
                  </a:lnTo>
                  <a:lnTo>
                    <a:pt x="3480" y="424"/>
                  </a:lnTo>
                  <a:lnTo>
                    <a:pt x="3483" y="387"/>
                  </a:lnTo>
                  <a:lnTo>
                    <a:pt x="3480" y="350"/>
                  </a:lnTo>
                  <a:lnTo>
                    <a:pt x="3472" y="316"/>
                  </a:lnTo>
                  <a:lnTo>
                    <a:pt x="3458" y="282"/>
                  </a:lnTo>
                  <a:lnTo>
                    <a:pt x="3439" y="253"/>
                  </a:lnTo>
                  <a:lnTo>
                    <a:pt x="3417" y="226"/>
                  </a:lnTo>
                  <a:lnTo>
                    <a:pt x="3390" y="204"/>
                  </a:lnTo>
                  <a:lnTo>
                    <a:pt x="3360" y="185"/>
                  </a:lnTo>
                  <a:lnTo>
                    <a:pt x="3328" y="172"/>
                  </a:lnTo>
                  <a:lnTo>
                    <a:pt x="3293" y="163"/>
                  </a:lnTo>
                  <a:lnTo>
                    <a:pt x="3256" y="160"/>
                  </a:lnTo>
                  <a:close/>
                  <a:moveTo>
                    <a:pt x="1339" y="160"/>
                  </a:moveTo>
                  <a:lnTo>
                    <a:pt x="1303" y="163"/>
                  </a:lnTo>
                  <a:lnTo>
                    <a:pt x="1268" y="172"/>
                  </a:lnTo>
                  <a:lnTo>
                    <a:pt x="1235" y="185"/>
                  </a:lnTo>
                  <a:lnTo>
                    <a:pt x="1206" y="204"/>
                  </a:lnTo>
                  <a:lnTo>
                    <a:pt x="1179" y="226"/>
                  </a:lnTo>
                  <a:lnTo>
                    <a:pt x="1157" y="253"/>
                  </a:lnTo>
                  <a:lnTo>
                    <a:pt x="1138" y="282"/>
                  </a:lnTo>
                  <a:lnTo>
                    <a:pt x="1124" y="316"/>
                  </a:lnTo>
                  <a:lnTo>
                    <a:pt x="1116" y="350"/>
                  </a:lnTo>
                  <a:lnTo>
                    <a:pt x="1113" y="387"/>
                  </a:lnTo>
                  <a:lnTo>
                    <a:pt x="1116" y="424"/>
                  </a:lnTo>
                  <a:lnTo>
                    <a:pt x="1124" y="458"/>
                  </a:lnTo>
                  <a:lnTo>
                    <a:pt x="1138" y="492"/>
                  </a:lnTo>
                  <a:lnTo>
                    <a:pt x="1157" y="522"/>
                  </a:lnTo>
                  <a:lnTo>
                    <a:pt x="1179" y="547"/>
                  </a:lnTo>
                  <a:lnTo>
                    <a:pt x="1206" y="570"/>
                  </a:lnTo>
                  <a:lnTo>
                    <a:pt x="1235" y="589"/>
                  </a:lnTo>
                  <a:lnTo>
                    <a:pt x="1268" y="602"/>
                  </a:lnTo>
                  <a:lnTo>
                    <a:pt x="1303" y="611"/>
                  </a:lnTo>
                  <a:lnTo>
                    <a:pt x="1339" y="615"/>
                  </a:lnTo>
                  <a:lnTo>
                    <a:pt x="1376" y="611"/>
                  </a:lnTo>
                  <a:lnTo>
                    <a:pt x="1411" y="602"/>
                  </a:lnTo>
                  <a:lnTo>
                    <a:pt x="1443" y="589"/>
                  </a:lnTo>
                  <a:lnTo>
                    <a:pt x="1473" y="570"/>
                  </a:lnTo>
                  <a:lnTo>
                    <a:pt x="1500" y="547"/>
                  </a:lnTo>
                  <a:lnTo>
                    <a:pt x="1523" y="522"/>
                  </a:lnTo>
                  <a:lnTo>
                    <a:pt x="1541" y="492"/>
                  </a:lnTo>
                  <a:lnTo>
                    <a:pt x="1555" y="458"/>
                  </a:lnTo>
                  <a:lnTo>
                    <a:pt x="1564" y="424"/>
                  </a:lnTo>
                  <a:lnTo>
                    <a:pt x="1566" y="387"/>
                  </a:lnTo>
                  <a:lnTo>
                    <a:pt x="1564" y="350"/>
                  </a:lnTo>
                  <a:lnTo>
                    <a:pt x="1555" y="316"/>
                  </a:lnTo>
                  <a:lnTo>
                    <a:pt x="1541" y="282"/>
                  </a:lnTo>
                  <a:lnTo>
                    <a:pt x="1523" y="253"/>
                  </a:lnTo>
                  <a:lnTo>
                    <a:pt x="1500" y="226"/>
                  </a:lnTo>
                  <a:lnTo>
                    <a:pt x="1473" y="204"/>
                  </a:lnTo>
                  <a:lnTo>
                    <a:pt x="1443" y="185"/>
                  </a:lnTo>
                  <a:lnTo>
                    <a:pt x="1411" y="172"/>
                  </a:lnTo>
                  <a:lnTo>
                    <a:pt x="1376" y="163"/>
                  </a:lnTo>
                  <a:lnTo>
                    <a:pt x="1339" y="160"/>
                  </a:lnTo>
                  <a:close/>
                  <a:moveTo>
                    <a:pt x="3256" y="0"/>
                  </a:moveTo>
                  <a:lnTo>
                    <a:pt x="3305" y="2"/>
                  </a:lnTo>
                  <a:lnTo>
                    <a:pt x="3351" y="11"/>
                  </a:lnTo>
                  <a:lnTo>
                    <a:pt x="3396" y="26"/>
                  </a:lnTo>
                  <a:lnTo>
                    <a:pt x="3438" y="46"/>
                  </a:lnTo>
                  <a:lnTo>
                    <a:pt x="3477" y="69"/>
                  </a:lnTo>
                  <a:lnTo>
                    <a:pt x="3513" y="98"/>
                  </a:lnTo>
                  <a:lnTo>
                    <a:pt x="3545" y="130"/>
                  </a:lnTo>
                  <a:lnTo>
                    <a:pt x="3574" y="166"/>
                  </a:lnTo>
                  <a:lnTo>
                    <a:pt x="3598" y="205"/>
                  </a:lnTo>
                  <a:lnTo>
                    <a:pt x="3617" y="247"/>
                  </a:lnTo>
                  <a:lnTo>
                    <a:pt x="3631" y="291"/>
                  </a:lnTo>
                  <a:lnTo>
                    <a:pt x="3640" y="339"/>
                  </a:lnTo>
                  <a:lnTo>
                    <a:pt x="3643" y="387"/>
                  </a:lnTo>
                  <a:lnTo>
                    <a:pt x="3640" y="435"/>
                  </a:lnTo>
                  <a:lnTo>
                    <a:pt x="3631" y="482"/>
                  </a:lnTo>
                  <a:lnTo>
                    <a:pt x="3617" y="527"/>
                  </a:lnTo>
                  <a:lnTo>
                    <a:pt x="3598" y="569"/>
                  </a:lnTo>
                  <a:lnTo>
                    <a:pt x="3574" y="608"/>
                  </a:lnTo>
                  <a:lnTo>
                    <a:pt x="3545" y="644"/>
                  </a:lnTo>
                  <a:lnTo>
                    <a:pt x="3513" y="676"/>
                  </a:lnTo>
                  <a:lnTo>
                    <a:pt x="3477" y="704"/>
                  </a:lnTo>
                  <a:lnTo>
                    <a:pt x="3438" y="729"/>
                  </a:lnTo>
                  <a:lnTo>
                    <a:pt x="3396" y="748"/>
                  </a:lnTo>
                  <a:lnTo>
                    <a:pt x="3351" y="762"/>
                  </a:lnTo>
                  <a:lnTo>
                    <a:pt x="3305" y="771"/>
                  </a:lnTo>
                  <a:lnTo>
                    <a:pt x="3256" y="774"/>
                  </a:lnTo>
                  <a:lnTo>
                    <a:pt x="3210" y="772"/>
                  </a:lnTo>
                  <a:lnTo>
                    <a:pt x="3166" y="763"/>
                  </a:lnTo>
                  <a:lnTo>
                    <a:pt x="3124" y="751"/>
                  </a:lnTo>
                  <a:lnTo>
                    <a:pt x="3083" y="733"/>
                  </a:lnTo>
                  <a:lnTo>
                    <a:pt x="3045" y="711"/>
                  </a:lnTo>
                  <a:lnTo>
                    <a:pt x="2627" y="1129"/>
                  </a:lnTo>
                  <a:lnTo>
                    <a:pt x="2649" y="1167"/>
                  </a:lnTo>
                  <a:lnTo>
                    <a:pt x="2667" y="1208"/>
                  </a:lnTo>
                  <a:lnTo>
                    <a:pt x="2679" y="1250"/>
                  </a:lnTo>
                  <a:lnTo>
                    <a:pt x="2688" y="1294"/>
                  </a:lnTo>
                  <a:lnTo>
                    <a:pt x="2690" y="1341"/>
                  </a:lnTo>
                  <a:lnTo>
                    <a:pt x="2687" y="1389"/>
                  </a:lnTo>
                  <a:lnTo>
                    <a:pt x="2678" y="1436"/>
                  </a:lnTo>
                  <a:lnTo>
                    <a:pt x="2665" y="1480"/>
                  </a:lnTo>
                  <a:lnTo>
                    <a:pt x="2645" y="1522"/>
                  </a:lnTo>
                  <a:lnTo>
                    <a:pt x="2620" y="1562"/>
                  </a:lnTo>
                  <a:lnTo>
                    <a:pt x="2593" y="1597"/>
                  </a:lnTo>
                  <a:lnTo>
                    <a:pt x="2561" y="1629"/>
                  </a:lnTo>
                  <a:lnTo>
                    <a:pt x="2524" y="1658"/>
                  </a:lnTo>
                  <a:lnTo>
                    <a:pt x="2485" y="1683"/>
                  </a:lnTo>
                  <a:lnTo>
                    <a:pt x="2443" y="1701"/>
                  </a:lnTo>
                  <a:lnTo>
                    <a:pt x="2398" y="1716"/>
                  </a:lnTo>
                  <a:lnTo>
                    <a:pt x="2351" y="1725"/>
                  </a:lnTo>
                  <a:lnTo>
                    <a:pt x="2303" y="1728"/>
                  </a:lnTo>
                  <a:lnTo>
                    <a:pt x="2255" y="1725"/>
                  </a:lnTo>
                  <a:lnTo>
                    <a:pt x="2208" y="1716"/>
                  </a:lnTo>
                  <a:lnTo>
                    <a:pt x="2163" y="1701"/>
                  </a:lnTo>
                  <a:lnTo>
                    <a:pt x="2121" y="1683"/>
                  </a:lnTo>
                  <a:lnTo>
                    <a:pt x="2083" y="1658"/>
                  </a:lnTo>
                  <a:lnTo>
                    <a:pt x="2046" y="1629"/>
                  </a:lnTo>
                  <a:lnTo>
                    <a:pt x="2014" y="1597"/>
                  </a:lnTo>
                  <a:lnTo>
                    <a:pt x="1985" y="1562"/>
                  </a:lnTo>
                  <a:lnTo>
                    <a:pt x="1962" y="1522"/>
                  </a:lnTo>
                  <a:lnTo>
                    <a:pt x="1942" y="1480"/>
                  </a:lnTo>
                  <a:lnTo>
                    <a:pt x="1928" y="1436"/>
                  </a:lnTo>
                  <a:lnTo>
                    <a:pt x="1919" y="1389"/>
                  </a:lnTo>
                  <a:lnTo>
                    <a:pt x="1917" y="1341"/>
                  </a:lnTo>
                  <a:lnTo>
                    <a:pt x="1919" y="1296"/>
                  </a:lnTo>
                  <a:lnTo>
                    <a:pt x="1927" y="1253"/>
                  </a:lnTo>
                  <a:lnTo>
                    <a:pt x="1939" y="1212"/>
                  </a:lnTo>
                  <a:lnTo>
                    <a:pt x="1954" y="1172"/>
                  </a:lnTo>
                  <a:lnTo>
                    <a:pt x="1975" y="1136"/>
                  </a:lnTo>
                  <a:lnTo>
                    <a:pt x="1551" y="711"/>
                  </a:lnTo>
                  <a:lnTo>
                    <a:pt x="1513" y="733"/>
                  </a:lnTo>
                  <a:lnTo>
                    <a:pt x="1472" y="751"/>
                  </a:lnTo>
                  <a:lnTo>
                    <a:pt x="1430" y="763"/>
                  </a:lnTo>
                  <a:lnTo>
                    <a:pt x="1386" y="772"/>
                  </a:lnTo>
                  <a:lnTo>
                    <a:pt x="1339" y="774"/>
                  </a:lnTo>
                  <a:lnTo>
                    <a:pt x="1294" y="772"/>
                  </a:lnTo>
                  <a:lnTo>
                    <a:pt x="1249" y="763"/>
                  </a:lnTo>
                  <a:lnTo>
                    <a:pt x="1207" y="751"/>
                  </a:lnTo>
                  <a:lnTo>
                    <a:pt x="1167" y="733"/>
                  </a:lnTo>
                  <a:lnTo>
                    <a:pt x="1128" y="711"/>
                  </a:lnTo>
                  <a:lnTo>
                    <a:pt x="711" y="1129"/>
                  </a:lnTo>
                  <a:lnTo>
                    <a:pt x="732" y="1167"/>
                  </a:lnTo>
                  <a:lnTo>
                    <a:pt x="750" y="1208"/>
                  </a:lnTo>
                  <a:lnTo>
                    <a:pt x="763" y="1250"/>
                  </a:lnTo>
                  <a:lnTo>
                    <a:pt x="771" y="1294"/>
                  </a:lnTo>
                  <a:lnTo>
                    <a:pt x="773" y="1341"/>
                  </a:lnTo>
                  <a:lnTo>
                    <a:pt x="771" y="1389"/>
                  </a:lnTo>
                  <a:lnTo>
                    <a:pt x="762" y="1436"/>
                  </a:lnTo>
                  <a:lnTo>
                    <a:pt x="748" y="1480"/>
                  </a:lnTo>
                  <a:lnTo>
                    <a:pt x="728" y="1522"/>
                  </a:lnTo>
                  <a:lnTo>
                    <a:pt x="705" y="1562"/>
                  </a:lnTo>
                  <a:lnTo>
                    <a:pt x="676" y="1597"/>
                  </a:lnTo>
                  <a:lnTo>
                    <a:pt x="644" y="1629"/>
                  </a:lnTo>
                  <a:lnTo>
                    <a:pt x="607" y="1658"/>
                  </a:lnTo>
                  <a:lnTo>
                    <a:pt x="569" y="1683"/>
                  </a:lnTo>
                  <a:lnTo>
                    <a:pt x="526" y="1701"/>
                  </a:lnTo>
                  <a:lnTo>
                    <a:pt x="482" y="1716"/>
                  </a:lnTo>
                  <a:lnTo>
                    <a:pt x="436" y="1725"/>
                  </a:lnTo>
                  <a:lnTo>
                    <a:pt x="387" y="1728"/>
                  </a:lnTo>
                  <a:lnTo>
                    <a:pt x="338" y="1725"/>
                  </a:lnTo>
                  <a:lnTo>
                    <a:pt x="292" y="1716"/>
                  </a:lnTo>
                  <a:lnTo>
                    <a:pt x="247" y="1701"/>
                  </a:lnTo>
                  <a:lnTo>
                    <a:pt x="205" y="1683"/>
                  </a:lnTo>
                  <a:lnTo>
                    <a:pt x="166" y="1658"/>
                  </a:lnTo>
                  <a:lnTo>
                    <a:pt x="131" y="1629"/>
                  </a:lnTo>
                  <a:lnTo>
                    <a:pt x="97" y="1597"/>
                  </a:lnTo>
                  <a:lnTo>
                    <a:pt x="70" y="1562"/>
                  </a:lnTo>
                  <a:lnTo>
                    <a:pt x="45" y="1522"/>
                  </a:lnTo>
                  <a:lnTo>
                    <a:pt x="27" y="1480"/>
                  </a:lnTo>
                  <a:lnTo>
                    <a:pt x="12" y="1436"/>
                  </a:lnTo>
                  <a:lnTo>
                    <a:pt x="3" y="1389"/>
                  </a:lnTo>
                  <a:lnTo>
                    <a:pt x="0" y="1341"/>
                  </a:lnTo>
                  <a:lnTo>
                    <a:pt x="3" y="1292"/>
                  </a:lnTo>
                  <a:lnTo>
                    <a:pt x="12" y="1245"/>
                  </a:lnTo>
                  <a:lnTo>
                    <a:pt x="27" y="1201"/>
                  </a:lnTo>
                  <a:lnTo>
                    <a:pt x="45" y="1159"/>
                  </a:lnTo>
                  <a:lnTo>
                    <a:pt x="70" y="1119"/>
                  </a:lnTo>
                  <a:lnTo>
                    <a:pt x="97" y="1084"/>
                  </a:lnTo>
                  <a:lnTo>
                    <a:pt x="131" y="1052"/>
                  </a:lnTo>
                  <a:lnTo>
                    <a:pt x="166" y="1023"/>
                  </a:lnTo>
                  <a:lnTo>
                    <a:pt x="205" y="999"/>
                  </a:lnTo>
                  <a:lnTo>
                    <a:pt x="247" y="980"/>
                  </a:lnTo>
                  <a:lnTo>
                    <a:pt x="292" y="965"/>
                  </a:lnTo>
                  <a:lnTo>
                    <a:pt x="338" y="957"/>
                  </a:lnTo>
                  <a:lnTo>
                    <a:pt x="387" y="953"/>
                  </a:lnTo>
                  <a:lnTo>
                    <a:pt x="432" y="957"/>
                  </a:lnTo>
                  <a:lnTo>
                    <a:pt x="477" y="964"/>
                  </a:lnTo>
                  <a:lnTo>
                    <a:pt x="520" y="976"/>
                  </a:lnTo>
                  <a:lnTo>
                    <a:pt x="560" y="994"/>
                  </a:lnTo>
                  <a:lnTo>
                    <a:pt x="597" y="1016"/>
                  </a:lnTo>
                  <a:lnTo>
                    <a:pt x="1015" y="598"/>
                  </a:lnTo>
                  <a:lnTo>
                    <a:pt x="994" y="560"/>
                  </a:lnTo>
                  <a:lnTo>
                    <a:pt x="977" y="520"/>
                  </a:lnTo>
                  <a:lnTo>
                    <a:pt x="963" y="477"/>
                  </a:lnTo>
                  <a:lnTo>
                    <a:pt x="956" y="433"/>
                  </a:lnTo>
                  <a:lnTo>
                    <a:pt x="952" y="387"/>
                  </a:lnTo>
                  <a:lnTo>
                    <a:pt x="956" y="339"/>
                  </a:lnTo>
                  <a:lnTo>
                    <a:pt x="964" y="291"/>
                  </a:lnTo>
                  <a:lnTo>
                    <a:pt x="979" y="247"/>
                  </a:lnTo>
                  <a:lnTo>
                    <a:pt x="998" y="205"/>
                  </a:lnTo>
                  <a:lnTo>
                    <a:pt x="1022" y="166"/>
                  </a:lnTo>
                  <a:lnTo>
                    <a:pt x="1051" y="130"/>
                  </a:lnTo>
                  <a:lnTo>
                    <a:pt x="1083" y="98"/>
                  </a:lnTo>
                  <a:lnTo>
                    <a:pt x="1118" y="69"/>
                  </a:lnTo>
                  <a:lnTo>
                    <a:pt x="1158" y="46"/>
                  </a:lnTo>
                  <a:lnTo>
                    <a:pt x="1200" y="26"/>
                  </a:lnTo>
                  <a:lnTo>
                    <a:pt x="1244" y="11"/>
                  </a:lnTo>
                  <a:lnTo>
                    <a:pt x="1291" y="2"/>
                  </a:lnTo>
                  <a:lnTo>
                    <a:pt x="1339" y="0"/>
                  </a:lnTo>
                  <a:lnTo>
                    <a:pt x="1388" y="2"/>
                  </a:lnTo>
                  <a:lnTo>
                    <a:pt x="1435" y="11"/>
                  </a:lnTo>
                  <a:lnTo>
                    <a:pt x="1479" y="26"/>
                  </a:lnTo>
                  <a:lnTo>
                    <a:pt x="1521" y="46"/>
                  </a:lnTo>
                  <a:lnTo>
                    <a:pt x="1561" y="69"/>
                  </a:lnTo>
                  <a:lnTo>
                    <a:pt x="1596" y="98"/>
                  </a:lnTo>
                  <a:lnTo>
                    <a:pt x="1628" y="130"/>
                  </a:lnTo>
                  <a:lnTo>
                    <a:pt x="1657" y="166"/>
                  </a:lnTo>
                  <a:lnTo>
                    <a:pt x="1681" y="205"/>
                  </a:lnTo>
                  <a:lnTo>
                    <a:pt x="1700" y="247"/>
                  </a:lnTo>
                  <a:lnTo>
                    <a:pt x="1714" y="291"/>
                  </a:lnTo>
                  <a:lnTo>
                    <a:pt x="1723" y="339"/>
                  </a:lnTo>
                  <a:lnTo>
                    <a:pt x="1727" y="387"/>
                  </a:lnTo>
                  <a:lnTo>
                    <a:pt x="1723" y="433"/>
                  </a:lnTo>
                  <a:lnTo>
                    <a:pt x="1716" y="477"/>
                  </a:lnTo>
                  <a:lnTo>
                    <a:pt x="1703" y="520"/>
                  </a:lnTo>
                  <a:lnTo>
                    <a:pt x="1686" y="560"/>
                  </a:lnTo>
                  <a:lnTo>
                    <a:pt x="1664" y="598"/>
                  </a:lnTo>
                  <a:lnTo>
                    <a:pt x="2086" y="1021"/>
                  </a:lnTo>
                  <a:lnTo>
                    <a:pt x="2125" y="997"/>
                  </a:lnTo>
                  <a:lnTo>
                    <a:pt x="2166" y="979"/>
                  </a:lnTo>
                  <a:lnTo>
                    <a:pt x="2210" y="965"/>
                  </a:lnTo>
                  <a:lnTo>
                    <a:pt x="2255" y="957"/>
                  </a:lnTo>
                  <a:lnTo>
                    <a:pt x="2303" y="953"/>
                  </a:lnTo>
                  <a:lnTo>
                    <a:pt x="2349" y="957"/>
                  </a:lnTo>
                  <a:lnTo>
                    <a:pt x="2394" y="964"/>
                  </a:lnTo>
                  <a:lnTo>
                    <a:pt x="2437" y="976"/>
                  </a:lnTo>
                  <a:lnTo>
                    <a:pt x="2476" y="994"/>
                  </a:lnTo>
                  <a:lnTo>
                    <a:pt x="2514" y="1016"/>
                  </a:lnTo>
                  <a:lnTo>
                    <a:pt x="2932" y="598"/>
                  </a:lnTo>
                  <a:lnTo>
                    <a:pt x="2910" y="560"/>
                  </a:lnTo>
                  <a:lnTo>
                    <a:pt x="2892" y="520"/>
                  </a:lnTo>
                  <a:lnTo>
                    <a:pt x="2880" y="477"/>
                  </a:lnTo>
                  <a:lnTo>
                    <a:pt x="2872" y="433"/>
                  </a:lnTo>
                  <a:lnTo>
                    <a:pt x="2869" y="387"/>
                  </a:lnTo>
                  <a:lnTo>
                    <a:pt x="2872" y="339"/>
                  </a:lnTo>
                  <a:lnTo>
                    <a:pt x="2881" y="291"/>
                  </a:lnTo>
                  <a:lnTo>
                    <a:pt x="2896" y="247"/>
                  </a:lnTo>
                  <a:lnTo>
                    <a:pt x="2914" y="205"/>
                  </a:lnTo>
                  <a:lnTo>
                    <a:pt x="2939" y="166"/>
                  </a:lnTo>
                  <a:lnTo>
                    <a:pt x="2968" y="130"/>
                  </a:lnTo>
                  <a:lnTo>
                    <a:pt x="3000" y="98"/>
                  </a:lnTo>
                  <a:lnTo>
                    <a:pt x="3035" y="69"/>
                  </a:lnTo>
                  <a:lnTo>
                    <a:pt x="3075" y="46"/>
                  </a:lnTo>
                  <a:lnTo>
                    <a:pt x="3117" y="26"/>
                  </a:lnTo>
                  <a:lnTo>
                    <a:pt x="3161" y="11"/>
                  </a:lnTo>
                  <a:lnTo>
                    <a:pt x="3208" y="2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01365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9" name="Freeform 92">
              <a:extLst>
                <a:ext uri="{FF2B5EF4-FFF2-40B4-BE49-F238E27FC236}">
                  <a16:creationId xmlns:a16="http://schemas.microsoft.com/office/drawing/2014/main" xmlns="" id="{E40375AE-CA47-46AE-B265-4EADD3606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638" y="2981325"/>
              <a:ext cx="50800" cy="50800"/>
            </a:xfrm>
            <a:custGeom>
              <a:avLst/>
              <a:gdLst>
                <a:gd name="T0" fmla="*/ 242 w 322"/>
                <a:gd name="T1" fmla="*/ 0 h 322"/>
                <a:gd name="T2" fmla="*/ 262 w 322"/>
                <a:gd name="T3" fmla="*/ 2 h 322"/>
                <a:gd name="T4" fmla="*/ 282 w 322"/>
                <a:gd name="T5" fmla="*/ 10 h 322"/>
                <a:gd name="T6" fmla="*/ 299 w 322"/>
                <a:gd name="T7" fmla="*/ 23 h 322"/>
                <a:gd name="T8" fmla="*/ 312 w 322"/>
                <a:gd name="T9" fmla="*/ 40 h 322"/>
                <a:gd name="T10" fmla="*/ 320 w 322"/>
                <a:gd name="T11" fmla="*/ 59 h 322"/>
                <a:gd name="T12" fmla="*/ 322 w 322"/>
                <a:gd name="T13" fmla="*/ 80 h 322"/>
                <a:gd name="T14" fmla="*/ 320 w 322"/>
                <a:gd name="T15" fmla="*/ 99 h 322"/>
                <a:gd name="T16" fmla="*/ 312 w 322"/>
                <a:gd name="T17" fmla="*/ 118 h 322"/>
                <a:gd name="T18" fmla="*/ 299 w 322"/>
                <a:gd name="T19" fmla="*/ 136 h 322"/>
                <a:gd name="T20" fmla="*/ 136 w 322"/>
                <a:gd name="T21" fmla="*/ 299 h 322"/>
                <a:gd name="T22" fmla="*/ 119 w 322"/>
                <a:gd name="T23" fmla="*/ 312 h 322"/>
                <a:gd name="T24" fmla="*/ 100 w 322"/>
                <a:gd name="T25" fmla="*/ 320 h 322"/>
                <a:gd name="T26" fmla="*/ 80 w 322"/>
                <a:gd name="T27" fmla="*/ 322 h 322"/>
                <a:gd name="T28" fmla="*/ 60 w 322"/>
                <a:gd name="T29" fmla="*/ 320 h 322"/>
                <a:gd name="T30" fmla="*/ 40 w 322"/>
                <a:gd name="T31" fmla="*/ 312 h 322"/>
                <a:gd name="T32" fmla="*/ 23 w 322"/>
                <a:gd name="T33" fmla="*/ 299 h 322"/>
                <a:gd name="T34" fmla="*/ 10 w 322"/>
                <a:gd name="T35" fmla="*/ 282 h 322"/>
                <a:gd name="T36" fmla="*/ 2 w 322"/>
                <a:gd name="T37" fmla="*/ 262 h 322"/>
                <a:gd name="T38" fmla="*/ 0 w 322"/>
                <a:gd name="T39" fmla="*/ 242 h 322"/>
                <a:gd name="T40" fmla="*/ 2 w 322"/>
                <a:gd name="T41" fmla="*/ 221 h 322"/>
                <a:gd name="T42" fmla="*/ 10 w 322"/>
                <a:gd name="T43" fmla="*/ 202 h 322"/>
                <a:gd name="T44" fmla="*/ 23 w 322"/>
                <a:gd name="T45" fmla="*/ 186 h 322"/>
                <a:gd name="T46" fmla="*/ 186 w 322"/>
                <a:gd name="T47" fmla="*/ 23 h 322"/>
                <a:gd name="T48" fmla="*/ 202 w 322"/>
                <a:gd name="T49" fmla="*/ 10 h 322"/>
                <a:gd name="T50" fmla="*/ 222 w 322"/>
                <a:gd name="T51" fmla="*/ 2 h 322"/>
                <a:gd name="T52" fmla="*/ 242 w 322"/>
                <a:gd name="T53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2" h="322">
                  <a:moveTo>
                    <a:pt x="242" y="0"/>
                  </a:moveTo>
                  <a:lnTo>
                    <a:pt x="262" y="2"/>
                  </a:lnTo>
                  <a:lnTo>
                    <a:pt x="282" y="10"/>
                  </a:lnTo>
                  <a:lnTo>
                    <a:pt x="299" y="23"/>
                  </a:lnTo>
                  <a:lnTo>
                    <a:pt x="312" y="40"/>
                  </a:lnTo>
                  <a:lnTo>
                    <a:pt x="320" y="59"/>
                  </a:lnTo>
                  <a:lnTo>
                    <a:pt x="322" y="80"/>
                  </a:lnTo>
                  <a:lnTo>
                    <a:pt x="320" y="99"/>
                  </a:lnTo>
                  <a:lnTo>
                    <a:pt x="312" y="118"/>
                  </a:lnTo>
                  <a:lnTo>
                    <a:pt x="299" y="136"/>
                  </a:lnTo>
                  <a:lnTo>
                    <a:pt x="136" y="299"/>
                  </a:lnTo>
                  <a:lnTo>
                    <a:pt x="119" y="312"/>
                  </a:lnTo>
                  <a:lnTo>
                    <a:pt x="100" y="320"/>
                  </a:lnTo>
                  <a:lnTo>
                    <a:pt x="80" y="322"/>
                  </a:lnTo>
                  <a:lnTo>
                    <a:pt x="60" y="320"/>
                  </a:lnTo>
                  <a:lnTo>
                    <a:pt x="40" y="312"/>
                  </a:lnTo>
                  <a:lnTo>
                    <a:pt x="23" y="299"/>
                  </a:lnTo>
                  <a:lnTo>
                    <a:pt x="10" y="282"/>
                  </a:lnTo>
                  <a:lnTo>
                    <a:pt x="2" y="262"/>
                  </a:lnTo>
                  <a:lnTo>
                    <a:pt x="0" y="242"/>
                  </a:lnTo>
                  <a:lnTo>
                    <a:pt x="2" y="221"/>
                  </a:lnTo>
                  <a:lnTo>
                    <a:pt x="10" y="202"/>
                  </a:lnTo>
                  <a:lnTo>
                    <a:pt x="23" y="186"/>
                  </a:lnTo>
                  <a:lnTo>
                    <a:pt x="186" y="23"/>
                  </a:lnTo>
                  <a:lnTo>
                    <a:pt x="202" y="10"/>
                  </a:lnTo>
                  <a:lnTo>
                    <a:pt x="222" y="2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0" name="Freeform 93">
              <a:extLst>
                <a:ext uri="{FF2B5EF4-FFF2-40B4-BE49-F238E27FC236}">
                  <a16:creationId xmlns:a16="http://schemas.microsoft.com/office/drawing/2014/main" xmlns="" id="{92155D2E-CA76-4CB5-B848-C831627A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2888" y="2900363"/>
              <a:ext cx="50800" cy="50800"/>
            </a:xfrm>
            <a:custGeom>
              <a:avLst/>
              <a:gdLst>
                <a:gd name="T0" fmla="*/ 243 w 323"/>
                <a:gd name="T1" fmla="*/ 0 h 323"/>
                <a:gd name="T2" fmla="*/ 264 w 323"/>
                <a:gd name="T3" fmla="*/ 3 h 323"/>
                <a:gd name="T4" fmla="*/ 282 w 323"/>
                <a:gd name="T5" fmla="*/ 10 h 323"/>
                <a:gd name="T6" fmla="*/ 300 w 323"/>
                <a:gd name="T7" fmla="*/ 24 h 323"/>
                <a:gd name="T8" fmla="*/ 312 w 323"/>
                <a:gd name="T9" fmla="*/ 40 h 323"/>
                <a:gd name="T10" fmla="*/ 320 w 323"/>
                <a:gd name="T11" fmla="*/ 60 h 323"/>
                <a:gd name="T12" fmla="*/ 323 w 323"/>
                <a:gd name="T13" fmla="*/ 80 h 323"/>
                <a:gd name="T14" fmla="*/ 320 w 323"/>
                <a:gd name="T15" fmla="*/ 100 h 323"/>
                <a:gd name="T16" fmla="*/ 312 w 323"/>
                <a:gd name="T17" fmla="*/ 120 h 323"/>
                <a:gd name="T18" fmla="*/ 300 w 323"/>
                <a:gd name="T19" fmla="*/ 137 h 323"/>
                <a:gd name="T20" fmla="*/ 138 w 323"/>
                <a:gd name="T21" fmla="*/ 299 h 323"/>
                <a:gd name="T22" fmla="*/ 120 w 323"/>
                <a:gd name="T23" fmla="*/ 313 h 323"/>
                <a:gd name="T24" fmla="*/ 101 w 323"/>
                <a:gd name="T25" fmla="*/ 320 h 323"/>
                <a:gd name="T26" fmla="*/ 80 w 323"/>
                <a:gd name="T27" fmla="*/ 323 h 323"/>
                <a:gd name="T28" fmla="*/ 60 w 323"/>
                <a:gd name="T29" fmla="*/ 320 h 323"/>
                <a:gd name="T30" fmla="*/ 41 w 323"/>
                <a:gd name="T31" fmla="*/ 313 h 323"/>
                <a:gd name="T32" fmla="*/ 24 w 323"/>
                <a:gd name="T33" fmla="*/ 299 h 323"/>
                <a:gd name="T34" fmla="*/ 12 w 323"/>
                <a:gd name="T35" fmla="*/ 283 h 323"/>
                <a:gd name="T36" fmla="*/ 4 w 323"/>
                <a:gd name="T37" fmla="*/ 263 h 323"/>
                <a:gd name="T38" fmla="*/ 0 w 323"/>
                <a:gd name="T39" fmla="*/ 243 h 323"/>
                <a:gd name="T40" fmla="*/ 4 w 323"/>
                <a:gd name="T41" fmla="*/ 223 h 323"/>
                <a:gd name="T42" fmla="*/ 12 w 323"/>
                <a:gd name="T43" fmla="*/ 203 h 323"/>
                <a:gd name="T44" fmla="*/ 24 w 323"/>
                <a:gd name="T45" fmla="*/ 186 h 323"/>
                <a:gd name="T46" fmla="*/ 186 w 323"/>
                <a:gd name="T47" fmla="*/ 24 h 323"/>
                <a:gd name="T48" fmla="*/ 204 w 323"/>
                <a:gd name="T49" fmla="*/ 10 h 323"/>
                <a:gd name="T50" fmla="*/ 223 w 323"/>
                <a:gd name="T51" fmla="*/ 3 h 323"/>
                <a:gd name="T52" fmla="*/ 243 w 323"/>
                <a:gd name="T5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323">
                  <a:moveTo>
                    <a:pt x="243" y="0"/>
                  </a:moveTo>
                  <a:lnTo>
                    <a:pt x="264" y="3"/>
                  </a:lnTo>
                  <a:lnTo>
                    <a:pt x="282" y="10"/>
                  </a:lnTo>
                  <a:lnTo>
                    <a:pt x="300" y="24"/>
                  </a:lnTo>
                  <a:lnTo>
                    <a:pt x="312" y="40"/>
                  </a:lnTo>
                  <a:lnTo>
                    <a:pt x="320" y="60"/>
                  </a:lnTo>
                  <a:lnTo>
                    <a:pt x="323" y="80"/>
                  </a:lnTo>
                  <a:lnTo>
                    <a:pt x="320" y="100"/>
                  </a:lnTo>
                  <a:lnTo>
                    <a:pt x="312" y="120"/>
                  </a:lnTo>
                  <a:lnTo>
                    <a:pt x="300" y="137"/>
                  </a:lnTo>
                  <a:lnTo>
                    <a:pt x="138" y="299"/>
                  </a:lnTo>
                  <a:lnTo>
                    <a:pt x="120" y="313"/>
                  </a:lnTo>
                  <a:lnTo>
                    <a:pt x="101" y="320"/>
                  </a:lnTo>
                  <a:lnTo>
                    <a:pt x="80" y="323"/>
                  </a:lnTo>
                  <a:lnTo>
                    <a:pt x="60" y="320"/>
                  </a:lnTo>
                  <a:lnTo>
                    <a:pt x="41" y="313"/>
                  </a:lnTo>
                  <a:lnTo>
                    <a:pt x="24" y="299"/>
                  </a:lnTo>
                  <a:lnTo>
                    <a:pt x="12" y="283"/>
                  </a:lnTo>
                  <a:lnTo>
                    <a:pt x="4" y="263"/>
                  </a:lnTo>
                  <a:lnTo>
                    <a:pt x="0" y="243"/>
                  </a:lnTo>
                  <a:lnTo>
                    <a:pt x="4" y="223"/>
                  </a:lnTo>
                  <a:lnTo>
                    <a:pt x="12" y="203"/>
                  </a:lnTo>
                  <a:lnTo>
                    <a:pt x="24" y="186"/>
                  </a:lnTo>
                  <a:lnTo>
                    <a:pt x="186" y="24"/>
                  </a:lnTo>
                  <a:lnTo>
                    <a:pt x="204" y="10"/>
                  </a:lnTo>
                  <a:lnTo>
                    <a:pt x="223" y="3"/>
                  </a:lnTo>
                  <a:lnTo>
                    <a:pt x="2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51" name="Group 54">
            <a:extLst>
              <a:ext uri="{FF2B5EF4-FFF2-40B4-BE49-F238E27FC236}">
                <a16:creationId xmlns:a16="http://schemas.microsoft.com/office/drawing/2014/main" xmlns="" id="{5A6F932A-A235-4B7E-B657-3D166C57BEB3}"/>
              </a:ext>
            </a:extLst>
          </p:cNvPr>
          <p:cNvGrpSpPr/>
          <p:nvPr/>
        </p:nvGrpSpPr>
        <p:grpSpPr>
          <a:xfrm>
            <a:off x="9979978" y="1787986"/>
            <a:ext cx="697980" cy="697980"/>
            <a:chOff x="9085263" y="2676525"/>
            <a:chExt cx="579437" cy="579438"/>
          </a:xfrm>
          <a:solidFill>
            <a:srgbClr val="013653"/>
          </a:solidFill>
        </p:grpSpPr>
        <p:sp>
          <p:nvSpPr>
            <p:cNvPr id="52" name="Freeform 98">
              <a:extLst>
                <a:ext uri="{FF2B5EF4-FFF2-40B4-BE49-F238E27FC236}">
                  <a16:creationId xmlns:a16="http://schemas.microsoft.com/office/drawing/2014/main" xmlns="" id="{4D24B25E-2E17-41E3-9936-5FD232C78B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5263" y="2676525"/>
              <a:ext cx="579437" cy="579438"/>
            </a:xfrm>
            <a:custGeom>
              <a:avLst/>
              <a:gdLst>
                <a:gd name="T0" fmla="*/ 199 w 3650"/>
                <a:gd name="T1" fmla="*/ 3163 h 3649"/>
                <a:gd name="T2" fmla="*/ 212 w 3650"/>
                <a:gd name="T3" fmla="*/ 3337 h 3649"/>
                <a:gd name="T4" fmla="*/ 345 w 3650"/>
                <a:gd name="T5" fmla="*/ 3450 h 3649"/>
                <a:gd name="T6" fmla="*/ 518 w 3650"/>
                <a:gd name="T7" fmla="*/ 3437 h 3649"/>
                <a:gd name="T8" fmla="*/ 941 w 3650"/>
                <a:gd name="T9" fmla="*/ 2387 h 3649"/>
                <a:gd name="T10" fmla="*/ 2326 w 3650"/>
                <a:gd name="T11" fmla="*/ 187 h 3649"/>
                <a:gd name="T12" fmla="*/ 1968 w 3650"/>
                <a:gd name="T13" fmla="*/ 245 h 3649"/>
                <a:gd name="T14" fmla="*/ 1639 w 3650"/>
                <a:gd name="T15" fmla="*/ 418 h 3649"/>
                <a:gd name="T16" fmla="*/ 1369 w 3650"/>
                <a:gd name="T17" fmla="*/ 710 h 3649"/>
                <a:gd name="T18" fmla="*/ 1216 w 3650"/>
                <a:gd name="T19" fmla="*/ 1080 h 3649"/>
                <a:gd name="T20" fmla="*/ 1201 w 3650"/>
                <a:gd name="T21" fmla="*/ 1487 h 3649"/>
                <a:gd name="T22" fmla="*/ 1327 w 3650"/>
                <a:gd name="T23" fmla="*/ 1867 h 3649"/>
                <a:gd name="T24" fmla="*/ 1582 w 3650"/>
                <a:gd name="T25" fmla="*/ 2181 h 3649"/>
                <a:gd name="T26" fmla="*/ 1916 w 3650"/>
                <a:gd name="T27" fmla="*/ 2383 h 3649"/>
                <a:gd name="T28" fmla="*/ 2288 w 3650"/>
                <a:gd name="T29" fmla="*/ 2458 h 3649"/>
                <a:gd name="T30" fmla="*/ 2663 w 3650"/>
                <a:gd name="T31" fmla="*/ 2408 h 3649"/>
                <a:gd name="T32" fmla="*/ 3007 w 3650"/>
                <a:gd name="T33" fmla="*/ 2232 h 3649"/>
                <a:gd name="T34" fmla="*/ 3283 w 3650"/>
                <a:gd name="T35" fmla="*/ 1936 h 3649"/>
                <a:gd name="T36" fmla="*/ 3437 w 3650"/>
                <a:gd name="T37" fmla="*/ 1566 h 3649"/>
                <a:gd name="T38" fmla="*/ 3451 w 3650"/>
                <a:gd name="T39" fmla="*/ 1159 h 3649"/>
                <a:gd name="T40" fmla="*/ 3324 w 3650"/>
                <a:gd name="T41" fmla="*/ 779 h 3649"/>
                <a:gd name="T42" fmla="*/ 3073 w 3650"/>
                <a:gd name="T43" fmla="*/ 467 h 3649"/>
                <a:gd name="T44" fmla="*/ 2754 w 3650"/>
                <a:gd name="T45" fmla="*/ 270 h 3649"/>
                <a:gd name="T46" fmla="*/ 2399 w 3650"/>
                <a:gd name="T47" fmla="*/ 189 h 3649"/>
                <a:gd name="T48" fmla="*/ 2579 w 3650"/>
                <a:gd name="T49" fmla="*/ 23 h 3649"/>
                <a:gd name="T50" fmla="*/ 2980 w 3650"/>
                <a:gd name="T51" fmla="*/ 172 h 3649"/>
                <a:gd name="T52" fmla="*/ 3323 w 3650"/>
                <a:gd name="T53" fmla="*/ 451 h 3649"/>
                <a:gd name="T54" fmla="*/ 3549 w 3650"/>
                <a:gd name="T55" fmla="*/ 816 h 3649"/>
                <a:gd name="T56" fmla="*/ 3647 w 3650"/>
                <a:gd name="T57" fmla="*/ 1236 h 3649"/>
                <a:gd name="T58" fmla="*/ 3605 w 3650"/>
                <a:gd name="T59" fmla="*/ 1667 h 3649"/>
                <a:gd name="T60" fmla="*/ 3429 w 3650"/>
                <a:gd name="T61" fmla="*/ 2057 h 3649"/>
                <a:gd name="T62" fmla="*/ 3127 w 3650"/>
                <a:gd name="T63" fmla="*/ 2378 h 3649"/>
                <a:gd name="T64" fmla="*/ 2744 w 3650"/>
                <a:gd name="T65" fmla="*/ 2579 h 3649"/>
                <a:gd name="T66" fmla="*/ 2326 w 3650"/>
                <a:gd name="T67" fmla="*/ 2647 h 3649"/>
                <a:gd name="T68" fmla="*/ 1909 w 3650"/>
                <a:gd name="T69" fmla="*/ 2579 h 3649"/>
                <a:gd name="T70" fmla="*/ 1527 w 3650"/>
                <a:gd name="T71" fmla="*/ 2379 h 3649"/>
                <a:gd name="T72" fmla="*/ 1482 w 3650"/>
                <a:gd name="T73" fmla="*/ 2672 h 3649"/>
                <a:gd name="T74" fmla="*/ 1473 w 3650"/>
                <a:gd name="T75" fmla="*/ 2760 h 3649"/>
                <a:gd name="T76" fmla="*/ 595 w 3650"/>
                <a:gd name="T77" fmla="*/ 3608 h 3649"/>
                <a:gd name="T78" fmla="*/ 368 w 3650"/>
                <a:gd name="T79" fmla="*/ 3647 h 3649"/>
                <a:gd name="T80" fmla="*/ 157 w 3650"/>
                <a:gd name="T81" fmla="*/ 3558 h 3649"/>
                <a:gd name="T82" fmla="*/ 23 w 3650"/>
                <a:gd name="T83" fmla="*/ 3371 h 3649"/>
                <a:gd name="T84" fmla="*/ 10 w 3650"/>
                <a:gd name="T85" fmla="*/ 3141 h 3649"/>
                <a:gd name="T86" fmla="*/ 122 w 3650"/>
                <a:gd name="T87" fmla="*/ 2940 h 3649"/>
                <a:gd name="T88" fmla="*/ 941 w 3650"/>
                <a:gd name="T89" fmla="*/ 2160 h 3649"/>
                <a:gd name="T90" fmla="*/ 1168 w 3650"/>
                <a:gd name="T91" fmla="*/ 2348 h 3649"/>
                <a:gd name="T92" fmla="*/ 1136 w 3650"/>
                <a:gd name="T93" fmla="*/ 1905 h 3649"/>
                <a:gd name="T94" fmla="*/ 1013 w 3650"/>
                <a:gd name="T95" fmla="*/ 1497 h 3649"/>
                <a:gd name="T96" fmla="*/ 1028 w 3650"/>
                <a:gd name="T97" fmla="*/ 1063 h 3649"/>
                <a:gd name="T98" fmla="*/ 1178 w 3650"/>
                <a:gd name="T99" fmla="*/ 662 h 3649"/>
                <a:gd name="T100" fmla="*/ 1456 w 3650"/>
                <a:gd name="T101" fmla="*/ 325 h 3649"/>
                <a:gd name="T102" fmla="*/ 1827 w 3650"/>
                <a:gd name="T103" fmla="*/ 96 h 3649"/>
                <a:gd name="T104" fmla="*/ 2241 w 3650"/>
                <a:gd name="T105" fmla="*/ 2 h 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0" h="3649">
                  <a:moveTo>
                    <a:pt x="675" y="2654"/>
                  </a:moveTo>
                  <a:lnTo>
                    <a:pt x="254" y="3073"/>
                  </a:lnTo>
                  <a:lnTo>
                    <a:pt x="231" y="3100"/>
                  </a:lnTo>
                  <a:lnTo>
                    <a:pt x="212" y="3131"/>
                  </a:lnTo>
                  <a:lnTo>
                    <a:pt x="199" y="3163"/>
                  </a:lnTo>
                  <a:lnTo>
                    <a:pt x="190" y="3198"/>
                  </a:lnTo>
                  <a:lnTo>
                    <a:pt x="188" y="3234"/>
                  </a:lnTo>
                  <a:lnTo>
                    <a:pt x="190" y="3270"/>
                  </a:lnTo>
                  <a:lnTo>
                    <a:pt x="199" y="3304"/>
                  </a:lnTo>
                  <a:lnTo>
                    <a:pt x="212" y="3337"/>
                  </a:lnTo>
                  <a:lnTo>
                    <a:pt x="231" y="3367"/>
                  </a:lnTo>
                  <a:lnTo>
                    <a:pt x="254" y="3395"/>
                  </a:lnTo>
                  <a:lnTo>
                    <a:pt x="282" y="3418"/>
                  </a:lnTo>
                  <a:lnTo>
                    <a:pt x="312" y="3437"/>
                  </a:lnTo>
                  <a:lnTo>
                    <a:pt x="345" y="3450"/>
                  </a:lnTo>
                  <a:lnTo>
                    <a:pt x="379" y="3459"/>
                  </a:lnTo>
                  <a:lnTo>
                    <a:pt x="415" y="3461"/>
                  </a:lnTo>
                  <a:lnTo>
                    <a:pt x="451" y="3459"/>
                  </a:lnTo>
                  <a:lnTo>
                    <a:pt x="486" y="3450"/>
                  </a:lnTo>
                  <a:lnTo>
                    <a:pt x="518" y="3437"/>
                  </a:lnTo>
                  <a:lnTo>
                    <a:pt x="549" y="3418"/>
                  </a:lnTo>
                  <a:lnTo>
                    <a:pt x="576" y="3395"/>
                  </a:lnTo>
                  <a:lnTo>
                    <a:pt x="995" y="2974"/>
                  </a:lnTo>
                  <a:lnTo>
                    <a:pt x="675" y="2654"/>
                  </a:lnTo>
                  <a:close/>
                  <a:moveTo>
                    <a:pt x="941" y="2387"/>
                  </a:moveTo>
                  <a:lnTo>
                    <a:pt x="807" y="2521"/>
                  </a:lnTo>
                  <a:lnTo>
                    <a:pt x="1128" y="2842"/>
                  </a:lnTo>
                  <a:lnTo>
                    <a:pt x="1262" y="2708"/>
                  </a:lnTo>
                  <a:lnTo>
                    <a:pt x="941" y="2387"/>
                  </a:lnTo>
                  <a:close/>
                  <a:moveTo>
                    <a:pt x="2326" y="187"/>
                  </a:moveTo>
                  <a:lnTo>
                    <a:pt x="2253" y="189"/>
                  </a:lnTo>
                  <a:lnTo>
                    <a:pt x="2181" y="197"/>
                  </a:lnTo>
                  <a:lnTo>
                    <a:pt x="2109" y="208"/>
                  </a:lnTo>
                  <a:lnTo>
                    <a:pt x="2037" y="225"/>
                  </a:lnTo>
                  <a:lnTo>
                    <a:pt x="1968" y="245"/>
                  </a:lnTo>
                  <a:lnTo>
                    <a:pt x="1898" y="270"/>
                  </a:lnTo>
                  <a:lnTo>
                    <a:pt x="1831" y="301"/>
                  </a:lnTo>
                  <a:lnTo>
                    <a:pt x="1764" y="335"/>
                  </a:lnTo>
                  <a:lnTo>
                    <a:pt x="1701" y="374"/>
                  </a:lnTo>
                  <a:lnTo>
                    <a:pt x="1639" y="418"/>
                  </a:lnTo>
                  <a:lnTo>
                    <a:pt x="1579" y="467"/>
                  </a:lnTo>
                  <a:lnTo>
                    <a:pt x="1523" y="520"/>
                  </a:lnTo>
                  <a:lnTo>
                    <a:pt x="1467" y="580"/>
                  </a:lnTo>
                  <a:lnTo>
                    <a:pt x="1415" y="644"/>
                  </a:lnTo>
                  <a:lnTo>
                    <a:pt x="1369" y="710"/>
                  </a:lnTo>
                  <a:lnTo>
                    <a:pt x="1327" y="779"/>
                  </a:lnTo>
                  <a:lnTo>
                    <a:pt x="1292" y="851"/>
                  </a:lnTo>
                  <a:lnTo>
                    <a:pt x="1261" y="926"/>
                  </a:lnTo>
                  <a:lnTo>
                    <a:pt x="1235" y="1002"/>
                  </a:lnTo>
                  <a:lnTo>
                    <a:pt x="1216" y="1080"/>
                  </a:lnTo>
                  <a:lnTo>
                    <a:pt x="1201" y="1159"/>
                  </a:lnTo>
                  <a:lnTo>
                    <a:pt x="1192" y="1241"/>
                  </a:lnTo>
                  <a:lnTo>
                    <a:pt x="1190" y="1323"/>
                  </a:lnTo>
                  <a:lnTo>
                    <a:pt x="1192" y="1405"/>
                  </a:lnTo>
                  <a:lnTo>
                    <a:pt x="1201" y="1487"/>
                  </a:lnTo>
                  <a:lnTo>
                    <a:pt x="1216" y="1566"/>
                  </a:lnTo>
                  <a:lnTo>
                    <a:pt x="1235" y="1645"/>
                  </a:lnTo>
                  <a:lnTo>
                    <a:pt x="1261" y="1721"/>
                  </a:lnTo>
                  <a:lnTo>
                    <a:pt x="1292" y="1795"/>
                  </a:lnTo>
                  <a:lnTo>
                    <a:pt x="1327" y="1867"/>
                  </a:lnTo>
                  <a:lnTo>
                    <a:pt x="1369" y="1936"/>
                  </a:lnTo>
                  <a:lnTo>
                    <a:pt x="1415" y="2003"/>
                  </a:lnTo>
                  <a:lnTo>
                    <a:pt x="1467" y="2066"/>
                  </a:lnTo>
                  <a:lnTo>
                    <a:pt x="1523" y="2126"/>
                  </a:lnTo>
                  <a:lnTo>
                    <a:pt x="1582" y="2181"/>
                  </a:lnTo>
                  <a:lnTo>
                    <a:pt x="1644" y="2232"/>
                  </a:lnTo>
                  <a:lnTo>
                    <a:pt x="1709" y="2277"/>
                  </a:lnTo>
                  <a:lnTo>
                    <a:pt x="1776" y="2317"/>
                  </a:lnTo>
                  <a:lnTo>
                    <a:pt x="1845" y="2353"/>
                  </a:lnTo>
                  <a:lnTo>
                    <a:pt x="1916" y="2383"/>
                  </a:lnTo>
                  <a:lnTo>
                    <a:pt x="1989" y="2408"/>
                  </a:lnTo>
                  <a:lnTo>
                    <a:pt x="2062" y="2428"/>
                  </a:lnTo>
                  <a:lnTo>
                    <a:pt x="2137" y="2443"/>
                  </a:lnTo>
                  <a:lnTo>
                    <a:pt x="2212" y="2453"/>
                  </a:lnTo>
                  <a:lnTo>
                    <a:pt x="2288" y="2458"/>
                  </a:lnTo>
                  <a:lnTo>
                    <a:pt x="2364" y="2458"/>
                  </a:lnTo>
                  <a:lnTo>
                    <a:pt x="2440" y="2453"/>
                  </a:lnTo>
                  <a:lnTo>
                    <a:pt x="2515" y="2443"/>
                  </a:lnTo>
                  <a:lnTo>
                    <a:pt x="2589" y="2428"/>
                  </a:lnTo>
                  <a:lnTo>
                    <a:pt x="2663" y="2408"/>
                  </a:lnTo>
                  <a:lnTo>
                    <a:pt x="2735" y="2383"/>
                  </a:lnTo>
                  <a:lnTo>
                    <a:pt x="2807" y="2353"/>
                  </a:lnTo>
                  <a:lnTo>
                    <a:pt x="2876" y="2317"/>
                  </a:lnTo>
                  <a:lnTo>
                    <a:pt x="2943" y="2277"/>
                  </a:lnTo>
                  <a:lnTo>
                    <a:pt x="3007" y="2232"/>
                  </a:lnTo>
                  <a:lnTo>
                    <a:pt x="3070" y="2181"/>
                  </a:lnTo>
                  <a:lnTo>
                    <a:pt x="3129" y="2126"/>
                  </a:lnTo>
                  <a:lnTo>
                    <a:pt x="3185" y="2066"/>
                  </a:lnTo>
                  <a:lnTo>
                    <a:pt x="3236" y="2003"/>
                  </a:lnTo>
                  <a:lnTo>
                    <a:pt x="3283" y="1936"/>
                  </a:lnTo>
                  <a:lnTo>
                    <a:pt x="3324" y="1867"/>
                  </a:lnTo>
                  <a:lnTo>
                    <a:pt x="3360" y="1795"/>
                  </a:lnTo>
                  <a:lnTo>
                    <a:pt x="3391" y="1721"/>
                  </a:lnTo>
                  <a:lnTo>
                    <a:pt x="3417" y="1645"/>
                  </a:lnTo>
                  <a:lnTo>
                    <a:pt x="3437" y="1566"/>
                  </a:lnTo>
                  <a:lnTo>
                    <a:pt x="3451" y="1487"/>
                  </a:lnTo>
                  <a:lnTo>
                    <a:pt x="3460" y="1405"/>
                  </a:lnTo>
                  <a:lnTo>
                    <a:pt x="3462" y="1323"/>
                  </a:lnTo>
                  <a:lnTo>
                    <a:pt x="3460" y="1241"/>
                  </a:lnTo>
                  <a:lnTo>
                    <a:pt x="3451" y="1159"/>
                  </a:lnTo>
                  <a:lnTo>
                    <a:pt x="3437" y="1080"/>
                  </a:lnTo>
                  <a:lnTo>
                    <a:pt x="3417" y="1002"/>
                  </a:lnTo>
                  <a:lnTo>
                    <a:pt x="3391" y="926"/>
                  </a:lnTo>
                  <a:lnTo>
                    <a:pt x="3360" y="851"/>
                  </a:lnTo>
                  <a:lnTo>
                    <a:pt x="3324" y="779"/>
                  </a:lnTo>
                  <a:lnTo>
                    <a:pt x="3283" y="710"/>
                  </a:lnTo>
                  <a:lnTo>
                    <a:pt x="3236" y="644"/>
                  </a:lnTo>
                  <a:lnTo>
                    <a:pt x="3185" y="580"/>
                  </a:lnTo>
                  <a:lnTo>
                    <a:pt x="3129" y="520"/>
                  </a:lnTo>
                  <a:lnTo>
                    <a:pt x="3073" y="467"/>
                  </a:lnTo>
                  <a:lnTo>
                    <a:pt x="3013" y="418"/>
                  </a:lnTo>
                  <a:lnTo>
                    <a:pt x="2951" y="374"/>
                  </a:lnTo>
                  <a:lnTo>
                    <a:pt x="2887" y="335"/>
                  </a:lnTo>
                  <a:lnTo>
                    <a:pt x="2822" y="300"/>
                  </a:lnTo>
                  <a:lnTo>
                    <a:pt x="2754" y="270"/>
                  </a:lnTo>
                  <a:lnTo>
                    <a:pt x="2684" y="245"/>
                  </a:lnTo>
                  <a:lnTo>
                    <a:pt x="2615" y="225"/>
                  </a:lnTo>
                  <a:lnTo>
                    <a:pt x="2543" y="208"/>
                  </a:lnTo>
                  <a:lnTo>
                    <a:pt x="2471" y="197"/>
                  </a:lnTo>
                  <a:lnTo>
                    <a:pt x="2399" y="189"/>
                  </a:lnTo>
                  <a:lnTo>
                    <a:pt x="2326" y="187"/>
                  </a:lnTo>
                  <a:close/>
                  <a:moveTo>
                    <a:pt x="2326" y="0"/>
                  </a:moveTo>
                  <a:lnTo>
                    <a:pt x="2411" y="2"/>
                  </a:lnTo>
                  <a:lnTo>
                    <a:pt x="2495" y="10"/>
                  </a:lnTo>
                  <a:lnTo>
                    <a:pt x="2579" y="23"/>
                  </a:lnTo>
                  <a:lnTo>
                    <a:pt x="2662" y="42"/>
                  </a:lnTo>
                  <a:lnTo>
                    <a:pt x="2744" y="66"/>
                  </a:lnTo>
                  <a:lnTo>
                    <a:pt x="2825" y="96"/>
                  </a:lnTo>
                  <a:lnTo>
                    <a:pt x="2903" y="132"/>
                  </a:lnTo>
                  <a:lnTo>
                    <a:pt x="2980" y="172"/>
                  </a:lnTo>
                  <a:lnTo>
                    <a:pt x="3055" y="217"/>
                  </a:lnTo>
                  <a:lnTo>
                    <a:pt x="3127" y="269"/>
                  </a:lnTo>
                  <a:lnTo>
                    <a:pt x="3197" y="325"/>
                  </a:lnTo>
                  <a:lnTo>
                    <a:pt x="3262" y="387"/>
                  </a:lnTo>
                  <a:lnTo>
                    <a:pt x="3323" y="451"/>
                  </a:lnTo>
                  <a:lnTo>
                    <a:pt x="3378" y="519"/>
                  </a:lnTo>
                  <a:lnTo>
                    <a:pt x="3429" y="589"/>
                  </a:lnTo>
                  <a:lnTo>
                    <a:pt x="3474" y="662"/>
                  </a:lnTo>
                  <a:lnTo>
                    <a:pt x="3514" y="738"/>
                  </a:lnTo>
                  <a:lnTo>
                    <a:pt x="3549" y="816"/>
                  </a:lnTo>
                  <a:lnTo>
                    <a:pt x="3580" y="896"/>
                  </a:lnTo>
                  <a:lnTo>
                    <a:pt x="3605" y="979"/>
                  </a:lnTo>
                  <a:lnTo>
                    <a:pt x="3625" y="1063"/>
                  </a:lnTo>
                  <a:lnTo>
                    <a:pt x="3639" y="1148"/>
                  </a:lnTo>
                  <a:lnTo>
                    <a:pt x="3647" y="1236"/>
                  </a:lnTo>
                  <a:lnTo>
                    <a:pt x="3650" y="1323"/>
                  </a:lnTo>
                  <a:lnTo>
                    <a:pt x="3647" y="1411"/>
                  </a:lnTo>
                  <a:lnTo>
                    <a:pt x="3639" y="1498"/>
                  </a:lnTo>
                  <a:lnTo>
                    <a:pt x="3625" y="1583"/>
                  </a:lnTo>
                  <a:lnTo>
                    <a:pt x="3605" y="1667"/>
                  </a:lnTo>
                  <a:lnTo>
                    <a:pt x="3580" y="1750"/>
                  </a:lnTo>
                  <a:lnTo>
                    <a:pt x="3549" y="1830"/>
                  </a:lnTo>
                  <a:lnTo>
                    <a:pt x="3514" y="1908"/>
                  </a:lnTo>
                  <a:lnTo>
                    <a:pt x="3474" y="1984"/>
                  </a:lnTo>
                  <a:lnTo>
                    <a:pt x="3429" y="2057"/>
                  </a:lnTo>
                  <a:lnTo>
                    <a:pt x="3378" y="2128"/>
                  </a:lnTo>
                  <a:lnTo>
                    <a:pt x="3323" y="2196"/>
                  </a:lnTo>
                  <a:lnTo>
                    <a:pt x="3262" y="2260"/>
                  </a:lnTo>
                  <a:lnTo>
                    <a:pt x="3197" y="2321"/>
                  </a:lnTo>
                  <a:lnTo>
                    <a:pt x="3127" y="2378"/>
                  </a:lnTo>
                  <a:lnTo>
                    <a:pt x="3055" y="2429"/>
                  </a:lnTo>
                  <a:lnTo>
                    <a:pt x="2980" y="2474"/>
                  </a:lnTo>
                  <a:lnTo>
                    <a:pt x="2903" y="2514"/>
                  </a:lnTo>
                  <a:lnTo>
                    <a:pt x="2825" y="2550"/>
                  </a:lnTo>
                  <a:lnTo>
                    <a:pt x="2744" y="2579"/>
                  </a:lnTo>
                  <a:lnTo>
                    <a:pt x="2662" y="2604"/>
                  </a:lnTo>
                  <a:lnTo>
                    <a:pt x="2579" y="2623"/>
                  </a:lnTo>
                  <a:lnTo>
                    <a:pt x="2495" y="2636"/>
                  </a:lnTo>
                  <a:lnTo>
                    <a:pt x="2411" y="2644"/>
                  </a:lnTo>
                  <a:lnTo>
                    <a:pt x="2326" y="2647"/>
                  </a:lnTo>
                  <a:lnTo>
                    <a:pt x="2242" y="2644"/>
                  </a:lnTo>
                  <a:lnTo>
                    <a:pt x="2158" y="2636"/>
                  </a:lnTo>
                  <a:lnTo>
                    <a:pt x="2074" y="2623"/>
                  </a:lnTo>
                  <a:lnTo>
                    <a:pt x="1991" y="2604"/>
                  </a:lnTo>
                  <a:lnTo>
                    <a:pt x="1909" y="2579"/>
                  </a:lnTo>
                  <a:lnTo>
                    <a:pt x="1829" y="2551"/>
                  </a:lnTo>
                  <a:lnTo>
                    <a:pt x="1751" y="2515"/>
                  </a:lnTo>
                  <a:lnTo>
                    <a:pt x="1673" y="2475"/>
                  </a:lnTo>
                  <a:lnTo>
                    <a:pt x="1599" y="2430"/>
                  </a:lnTo>
                  <a:lnTo>
                    <a:pt x="1527" y="2379"/>
                  </a:lnTo>
                  <a:lnTo>
                    <a:pt x="1459" y="2323"/>
                  </a:lnTo>
                  <a:lnTo>
                    <a:pt x="1301" y="2481"/>
                  </a:lnTo>
                  <a:lnTo>
                    <a:pt x="1461" y="2641"/>
                  </a:lnTo>
                  <a:lnTo>
                    <a:pt x="1473" y="2656"/>
                  </a:lnTo>
                  <a:lnTo>
                    <a:pt x="1482" y="2672"/>
                  </a:lnTo>
                  <a:lnTo>
                    <a:pt x="1488" y="2690"/>
                  </a:lnTo>
                  <a:lnTo>
                    <a:pt x="1489" y="2708"/>
                  </a:lnTo>
                  <a:lnTo>
                    <a:pt x="1488" y="2727"/>
                  </a:lnTo>
                  <a:lnTo>
                    <a:pt x="1482" y="2744"/>
                  </a:lnTo>
                  <a:lnTo>
                    <a:pt x="1473" y="2760"/>
                  </a:lnTo>
                  <a:lnTo>
                    <a:pt x="1461" y="2774"/>
                  </a:lnTo>
                  <a:lnTo>
                    <a:pt x="709" y="3527"/>
                  </a:lnTo>
                  <a:lnTo>
                    <a:pt x="674" y="3558"/>
                  </a:lnTo>
                  <a:lnTo>
                    <a:pt x="636" y="3586"/>
                  </a:lnTo>
                  <a:lnTo>
                    <a:pt x="595" y="3608"/>
                  </a:lnTo>
                  <a:lnTo>
                    <a:pt x="552" y="3626"/>
                  </a:lnTo>
                  <a:lnTo>
                    <a:pt x="508" y="3639"/>
                  </a:lnTo>
                  <a:lnTo>
                    <a:pt x="462" y="3647"/>
                  </a:lnTo>
                  <a:lnTo>
                    <a:pt x="415" y="3649"/>
                  </a:lnTo>
                  <a:lnTo>
                    <a:pt x="368" y="3647"/>
                  </a:lnTo>
                  <a:lnTo>
                    <a:pt x="322" y="3639"/>
                  </a:lnTo>
                  <a:lnTo>
                    <a:pt x="278" y="3626"/>
                  </a:lnTo>
                  <a:lnTo>
                    <a:pt x="236" y="3608"/>
                  </a:lnTo>
                  <a:lnTo>
                    <a:pt x="195" y="3586"/>
                  </a:lnTo>
                  <a:lnTo>
                    <a:pt x="157" y="3558"/>
                  </a:lnTo>
                  <a:lnTo>
                    <a:pt x="122" y="3527"/>
                  </a:lnTo>
                  <a:lnTo>
                    <a:pt x="91" y="3492"/>
                  </a:lnTo>
                  <a:lnTo>
                    <a:pt x="63" y="3454"/>
                  </a:lnTo>
                  <a:lnTo>
                    <a:pt x="41" y="3413"/>
                  </a:lnTo>
                  <a:lnTo>
                    <a:pt x="23" y="3371"/>
                  </a:lnTo>
                  <a:lnTo>
                    <a:pt x="10" y="3327"/>
                  </a:lnTo>
                  <a:lnTo>
                    <a:pt x="2" y="3281"/>
                  </a:lnTo>
                  <a:lnTo>
                    <a:pt x="0" y="3234"/>
                  </a:lnTo>
                  <a:lnTo>
                    <a:pt x="2" y="3187"/>
                  </a:lnTo>
                  <a:lnTo>
                    <a:pt x="10" y="3141"/>
                  </a:lnTo>
                  <a:lnTo>
                    <a:pt x="23" y="3097"/>
                  </a:lnTo>
                  <a:lnTo>
                    <a:pt x="41" y="3054"/>
                  </a:lnTo>
                  <a:lnTo>
                    <a:pt x="63" y="3013"/>
                  </a:lnTo>
                  <a:lnTo>
                    <a:pt x="91" y="2975"/>
                  </a:lnTo>
                  <a:lnTo>
                    <a:pt x="122" y="2940"/>
                  </a:lnTo>
                  <a:lnTo>
                    <a:pt x="875" y="2188"/>
                  </a:lnTo>
                  <a:lnTo>
                    <a:pt x="889" y="2176"/>
                  </a:lnTo>
                  <a:lnTo>
                    <a:pt x="905" y="2167"/>
                  </a:lnTo>
                  <a:lnTo>
                    <a:pt x="922" y="2161"/>
                  </a:lnTo>
                  <a:lnTo>
                    <a:pt x="941" y="2160"/>
                  </a:lnTo>
                  <a:lnTo>
                    <a:pt x="959" y="2161"/>
                  </a:lnTo>
                  <a:lnTo>
                    <a:pt x="977" y="2167"/>
                  </a:lnTo>
                  <a:lnTo>
                    <a:pt x="993" y="2176"/>
                  </a:lnTo>
                  <a:lnTo>
                    <a:pt x="1008" y="2188"/>
                  </a:lnTo>
                  <a:lnTo>
                    <a:pt x="1168" y="2348"/>
                  </a:lnTo>
                  <a:lnTo>
                    <a:pt x="1326" y="2190"/>
                  </a:lnTo>
                  <a:lnTo>
                    <a:pt x="1271" y="2124"/>
                  </a:lnTo>
                  <a:lnTo>
                    <a:pt x="1221" y="2053"/>
                  </a:lnTo>
                  <a:lnTo>
                    <a:pt x="1176" y="1980"/>
                  </a:lnTo>
                  <a:lnTo>
                    <a:pt x="1136" y="1905"/>
                  </a:lnTo>
                  <a:lnTo>
                    <a:pt x="1101" y="1827"/>
                  </a:lnTo>
                  <a:lnTo>
                    <a:pt x="1071" y="1747"/>
                  </a:lnTo>
                  <a:lnTo>
                    <a:pt x="1046" y="1666"/>
                  </a:lnTo>
                  <a:lnTo>
                    <a:pt x="1028" y="1582"/>
                  </a:lnTo>
                  <a:lnTo>
                    <a:pt x="1013" y="1497"/>
                  </a:lnTo>
                  <a:lnTo>
                    <a:pt x="1004" y="1410"/>
                  </a:lnTo>
                  <a:lnTo>
                    <a:pt x="1002" y="1323"/>
                  </a:lnTo>
                  <a:lnTo>
                    <a:pt x="1004" y="1236"/>
                  </a:lnTo>
                  <a:lnTo>
                    <a:pt x="1013" y="1148"/>
                  </a:lnTo>
                  <a:lnTo>
                    <a:pt x="1028" y="1063"/>
                  </a:lnTo>
                  <a:lnTo>
                    <a:pt x="1046" y="979"/>
                  </a:lnTo>
                  <a:lnTo>
                    <a:pt x="1072" y="896"/>
                  </a:lnTo>
                  <a:lnTo>
                    <a:pt x="1102" y="816"/>
                  </a:lnTo>
                  <a:lnTo>
                    <a:pt x="1137" y="738"/>
                  </a:lnTo>
                  <a:lnTo>
                    <a:pt x="1178" y="662"/>
                  </a:lnTo>
                  <a:lnTo>
                    <a:pt x="1223" y="589"/>
                  </a:lnTo>
                  <a:lnTo>
                    <a:pt x="1274" y="519"/>
                  </a:lnTo>
                  <a:lnTo>
                    <a:pt x="1329" y="451"/>
                  </a:lnTo>
                  <a:lnTo>
                    <a:pt x="1389" y="387"/>
                  </a:lnTo>
                  <a:lnTo>
                    <a:pt x="1456" y="325"/>
                  </a:lnTo>
                  <a:lnTo>
                    <a:pt x="1525" y="269"/>
                  </a:lnTo>
                  <a:lnTo>
                    <a:pt x="1597" y="217"/>
                  </a:lnTo>
                  <a:lnTo>
                    <a:pt x="1672" y="172"/>
                  </a:lnTo>
                  <a:lnTo>
                    <a:pt x="1749" y="132"/>
                  </a:lnTo>
                  <a:lnTo>
                    <a:pt x="1827" y="96"/>
                  </a:lnTo>
                  <a:lnTo>
                    <a:pt x="1908" y="66"/>
                  </a:lnTo>
                  <a:lnTo>
                    <a:pt x="1990" y="42"/>
                  </a:lnTo>
                  <a:lnTo>
                    <a:pt x="2073" y="23"/>
                  </a:lnTo>
                  <a:lnTo>
                    <a:pt x="2157" y="10"/>
                  </a:lnTo>
                  <a:lnTo>
                    <a:pt x="2241" y="2"/>
                  </a:lnTo>
                  <a:lnTo>
                    <a:pt x="23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xmlns="" id="{AA296168-3050-4EEB-8252-9285D649C2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9100" y="2741613"/>
              <a:ext cx="290512" cy="290513"/>
            </a:xfrm>
            <a:custGeom>
              <a:avLst/>
              <a:gdLst>
                <a:gd name="T0" fmla="*/ 793 w 1834"/>
                <a:gd name="T1" fmla="*/ 199 h 1834"/>
                <a:gd name="T2" fmla="*/ 613 w 1834"/>
                <a:gd name="T3" fmla="*/ 254 h 1834"/>
                <a:gd name="T4" fmla="*/ 450 w 1834"/>
                <a:gd name="T5" fmla="*/ 356 h 1834"/>
                <a:gd name="T6" fmla="*/ 318 w 1834"/>
                <a:gd name="T7" fmla="*/ 502 h 1834"/>
                <a:gd name="T8" fmla="*/ 230 w 1834"/>
                <a:gd name="T9" fmla="*/ 671 h 1834"/>
                <a:gd name="T10" fmla="*/ 190 w 1834"/>
                <a:gd name="T11" fmla="*/ 855 h 1834"/>
                <a:gd name="T12" fmla="*/ 198 w 1834"/>
                <a:gd name="T13" fmla="*/ 1041 h 1834"/>
                <a:gd name="T14" fmla="*/ 253 w 1834"/>
                <a:gd name="T15" fmla="*/ 1221 h 1834"/>
                <a:gd name="T16" fmla="*/ 356 w 1834"/>
                <a:gd name="T17" fmla="*/ 1384 h 1834"/>
                <a:gd name="T18" fmla="*/ 502 w 1834"/>
                <a:gd name="T19" fmla="*/ 1516 h 1834"/>
                <a:gd name="T20" fmla="*/ 672 w 1834"/>
                <a:gd name="T21" fmla="*/ 1604 h 1834"/>
                <a:gd name="T22" fmla="*/ 855 w 1834"/>
                <a:gd name="T23" fmla="*/ 1644 h 1834"/>
                <a:gd name="T24" fmla="*/ 1041 w 1834"/>
                <a:gd name="T25" fmla="*/ 1636 h 1834"/>
                <a:gd name="T26" fmla="*/ 1220 w 1834"/>
                <a:gd name="T27" fmla="*/ 1581 h 1834"/>
                <a:gd name="T28" fmla="*/ 1384 w 1834"/>
                <a:gd name="T29" fmla="*/ 1478 h 1834"/>
                <a:gd name="T30" fmla="*/ 1517 w 1834"/>
                <a:gd name="T31" fmla="*/ 1332 h 1834"/>
                <a:gd name="T32" fmla="*/ 1604 w 1834"/>
                <a:gd name="T33" fmla="*/ 1163 h 1834"/>
                <a:gd name="T34" fmla="*/ 1644 w 1834"/>
                <a:gd name="T35" fmla="*/ 979 h 1834"/>
                <a:gd name="T36" fmla="*/ 1635 w 1834"/>
                <a:gd name="T37" fmla="*/ 793 h 1834"/>
                <a:gd name="T38" fmla="*/ 1580 w 1834"/>
                <a:gd name="T39" fmla="*/ 614 h 1834"/>
                <a:gd name="T40" fmla="*/ 1478 w 1834"/>
                <a:gd name="T41" fmla="*/ 450 h 1834"/>
                <a:gd name="T42" fmla="*/ 1332 w 1834"/>
                <a:gd name="T43" fmla="*/ 317 h 1834"/>
                <a:gd name="T44" fmla="*/ 1161 w 1834"/>
                <a:gd name="T45" fmla="*/ 230 h 1834"/>
                <a:gd name="T46" fmla="*/ 979 w 1834"/>
                <a:gd name="T47" fmla="*/ 190 h 1834"/>
                <a:gd name="T48" fmla="*/ 988 w 1834"/>
                <a:gd name="T49" fmla="*/ 3 h 1834"/>
                <a:gd name="T50" fmla="*/ 1195 w 1834"/>
                <a:gd name="T51" fmla="*/ 43 h 1834"/>
                <a:gd name="T52" fmla="*/ 1390 w 1834"/>
                <a:gd name="T53" fmla="*/ 132 h 1834"/>
                <a:gd name="T54" fmla="*/ 1565 w 1834"/>
                <a:gd name="T55" fmla="*/ 269 h 1834"/>
                <a:gd name="T56" fmla="*/ 1702 w 1834"/>
                <a:gd name="T57" fmla="*/ 444 h 1834"/>
                <a:gd name="T58" fmla="*/ 1791 w 1834"/>
                <a:gd name="T59" fmla="*/ 639 h 1834"/>
                <a:gd name="T60" fmla="*/ 1831 w 1834"/>
                <a:gd name="T61" fmla="*/ 846 h 1834"/>
                <a:gd name="T62" fmla="*/ 1823 w 1834"/>
                <a:gd name="T63" fmla="*/ 1057 h 1834"/>
                <a:gd name="T64" fmla="*/ 1767 w 1834"/>
                <a:gd name="T65" fmla="*/ 1262 h 1834"/>
                <a:gd name="T66" fmla="*/ 1661 w 1834"/>
                <a:gd name="T67" fmla="*/ 1452 h 1834"/>
                <a:gd name="T68" fmla="*/ 1565 w 1834"/>
                <a:gd name="T69" fmla="*/ 1565 h 1834"/>
                <a:gd name="T70" fmla="*/ 1390 w 1834"/>
                <a:gd name="T71" fmla="*/ 1702 h 1834"/>
                <a:gd name="T72" fmla="*/ 1195 w 1834"/>
                <a:gd name="T73" fmla="*/ 1791 h 1834"/>
                <a:gd name="T74" fmla="*/ 988 w 1834"/>
                <a:gd name="T75" fmla="*/ 1831 h 1834"/>
                <a:gd name="T76" fmla="*/ 777 w 1834"/>
                <a:gd name="T77" fmla="*/ 1823 h 1834"/>
                <a:gd name="T78" fmla="*/ 572 w 1834"/>
                <a:gd name="T79" fmla="*/ 1766 h 1834"/>
                <a:gd name="T80" fmla="*/ 382 w 1834"/>
                <a:gd name="T81" fmla="*/ 1662 h 1834"/>
                <a:gd name="T82" fmla="*/ 218 w 1834"/>
                <a:gd name="T83" fmla="*/ 1510 h 1834"/>
                <a:gd name="T84" fmla="*/ 96 w 1834"/>
                <a:gd name="T85" fmla="*/ 1327 h 1834"/>
                <a:gd name="T86" fmla="*/ 24 w 1834"/>
                <a:gd name="T87" fmla="*/ 1127 h 1834"/>
                <a:gd name="T88" fmla="*/ 0 w 1834"/>
                <a:gd name="T89" fmla="*/ 917 h 1834"/>
                <a:gd name="T90" fmla="*/ 24 w 1834"/>
                <a:gd name="T91" fmla="*/ 707 h 1834"/>
                <a:gd name="T92" fmla="*/ 96 w 1834"/>
                <a:gd name="T93" fmla="*/ 507 h 1834"/>
                <a:gd name="T94" fmla="*/ 218 w 1834"/>
                <a:gd name="T95" fmla="*/ 324 h 1834"/>
                <a:gd name="T96" fmla="*/ 382 w 1834"/>
                <a:gd name="T97" fmla="*/ 173 h 1834"/>
                <a:gd name="T98" fmla="*/ 572 w 1834"/>
                <a:gd name="T99" fmla="*/ 68 h 1834"/>
                <a:gd name="T100" fmla="*/ 777 w 1834"/>
                <a:gd name="T101" fmla="*/ 11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4" h="1834">
                  <a:moveTo>
                    <a:pt x="917" y="188"/>
                  </a:moveTo>
                  <a:lnTo>
                    <a:pt x="855" y="190"/>
                  </a:lnTo>
                  <a:lnTo>
                    <a:pt x="793" y="199"/>
                  </a:lnTo>
                  <a:lnTo>
                    <a:pt x="732" y="211"/>
                  </a:lnTo>
                  <a:lnTo>
                    <a:pt x="672" y="230"/>
                  </a:lnTo>
                  <a:lnTo>
                    <a:pt x="613" y="254"/>
                  </a:lnTo>
                  <a:lnTo>
                    <a:pt x="556" y="283"/>
                  </a:lnTo>
                  <a:lnTo>
                    <a:pt x="502" y="317"/>
                  </a:lnTo>
                  <a:lnTo>
                    <a:pt x="450" y="356"/>
                  </a:lnTo>
                  <a:lnTo>
                    <a:pt x="402" y="402"/>
                  </a:lnTo>
                  <a:lnTo>
                    <a:pt x="356" y="450"/>
                  </a:lnTo>
                  <a:lnTo>
                    <a:pt x="318" y="502"/>
                  </a:lnTo>
                  <a:lnTo>
                    <a:pt x="283" y="556"/>
                  </a:lnTo>
                  <a:lnTo>
                    <a:pt x="253" y="614"/>
                  </a:lnTo>
                  <a:lnTo>
                    <a:pt x="230" y="671"/>
                  </a:lnTo>
                  <a:lnTo>
                    <a:pt x="211" y="732"/>
                  </a:lnTo>
                  <a:lnTo>
                    <a:pt x="198" y="793"/>
                  </a:lnTo>
                  <a:lnTo>
                    <a:pt x="190" y="855"/>
                  </a:lnTo>
                  <a:lnTo>
                    <a:pt x="188" y="917"/>
                  </a:lnTo>
                  <a:lnTo>
                    <a:pt x="190" y="979"/>
                  </a:lnTo>
                  <a:lnTo>
                    <a:pt x="198" y="1041"/>
                  </a:lnTo>
                  <a:lnTo>
                    <a:pt x="211" y="1102"/>
                  </a:lnTo>
                  <a:lnTo>
                    <a:pt x="230" y="1163"/>
                  </a:lnTo>
                  <a:lnTo>
                    <a:pt x="253" y="1221"/>
                  </a:lnTo>
                  <a:lnTo>
                    <a:pt x="283" y="1278"/>
                  </a:lnTo>
                  <a:lnTo>
                    <a:pt x="318" y="1332"/>
                  </a:lnTo>
                  <a:lnTo>
                    <a:pt x="356" y="1384"/>
                  </a:lnTo>
                  <a:lnTo>
                    <a:pt x="402" y="1432"/>
                  </a:lnTo>
                  <a:lnTo>
                    <a:pt x="450" y="1478"/>
                  </a:lnTo>
                  <a:lnTo>
                    <a:pt x="502" y="1516"/>
                  </a:lnTo>
                  <a:lnTo>
                    <a:pt x="556" y="1551"/>
                  </a:lnTo>
                  <a:lnTo>
                    <a:pt x="613" y="1581"/>
                  </a:lnTo>
                  <a:lnTo>
                    <a:pt x="672" y="1604"/>
                  </a:lnTo>
                  <a:lnTo>
                    <a:pt x="732" y="1623"/>
                  </a:lnTo>
                  <a:lnTo>
                    <a:pt x="793" y="1636"/>
                  </a:lnTo>
                  <a:lnTo>
                    <a:pt x="855" y="1644"/>
                  </a:lnTo>
                  <a:lnTo>
                    <a:pt x="917" y="1646"/>
                  </a:lnTo>
                  <a:lnTo>
                    <a:pt x="979" y="1644"/>
                  </a:lnTo>
                  <a:lnTo>
                    <a:pt x="1041" y="1636"/>
                  </a:lnTo>
                  <a:lnTo>
                    <a:pt x="1102" y="1623"/>
                  </a:lnTo>
                  <a:lnTo>
                    <a:pt x="1161" y="1604"/>
                  </a:lnTo>
                  <a:lnTo>
                    <a:pt x="1220" y="1581"/>
                  </a:lnTo>
                  <a:lnTo>
                    <a:pt x="1278" y="1551"/>
                  </a:lnTo>
                  <a:lnTo>
                    <a:pt x="1332" y="1516"/>
                  </a:lnTo>
                  <a:lnTo>
                    <a:pt x="1384" y="1478"/>
                  </a:lnTo>
                  <a:lnTo>
                    <a:pt x="1432" y="1432"/>
                  </a:lnTo>
                  <a:lnTo>
                    <a:pt x="1478" y="1384"/>
                  </a:lnTo>
                  <a:lnTo>
                    <a:pt x="1517" y="1332"/>
                  </a:lnTo>
                  <a:lnTo>
                    <a:pt x="1551" y="1278"/>
                  </a:lnTo>
                  <a:lnTo>
                    <a:pt x="1580" y="1221"/>
                  </a:lnTo>
                  <a:lnTo>
                    <a:pt x="1604" y="1163"/>
                  </a:lnTo>
                  <a:lnTo>
                    <a:pt x="1623" y="1102"/>
                  </a:lnTo>
                  <a:lnTo>
                    <a:pt x="1635" y="1041"/>
                  </a:lnTo>
                  <a:lnTo>
                    <a:pt x="1644" y="979"/>
                  </a:lnTo>
                  <a:lnTo>
                    <a:pt x="1646" y="917"/>
                  </a:lnTo>
                  <a:lnTo>
                    <a:pt x="1644" y="855"/>
                  </a:lnTo>
                  <a:lnTo>
                    <a:pt x="1635" y="793"/>
                  </a:lnTo>
                  <a:lnTo>
                    <a:pt x="1623" y="732"/>
                  </a:lnTo>
                  <a:lnTo>
                    <a:pt x="1604" y="671"/>
                  </a:lnTo>
                  <a:lnTo>
                    <a:pt x="1580" y="614"/>
                  </a:lnTo>
                  <a:lnTo>
                    <a:pt x="1551" y="556"/>
                  </a:lnTo>
                  <a:lnTo>
                    <a:pt x="1517" y="502"/>
                  </a:lnTo>
                  <a:lnTo>
                    <a:pt x="1478" y="450"/>
                  </a:lnTo>
                  <a:lnTo>
                    <a:pt x="1432" y="402"/>
                  </a:lnTo>
                  <a:lnTo>
                    <a:pt x="1384" y="356"/>
                  </a:lnTo>
                  <a:lnTo>
                    <a:pt x="1332" y="317"/>
                  </a:lnTo>
                  <a:lnTo>
                    <a:pt x="1278" y="283"/>
                  </a:lnTo>
                  <a:lnTo>
                    <a:pt x="1220" y="254"/>
                  </a:lnTo>
                  <a:lnTo>
                    <a:pt x="1161" y="230"/>
                  </a:lnTo>
                  <a:lnTo>
                    <a:pt x="1102" y="211"/>
                  </a:lnTo>
                  <a:lnTo>
                    <a:pt x="1041" y="199"/>
                  </a:lnTo>
                  <a:lnTo>
                    <a:pt x="979" y="190"/>
                  </a:lnTo>
                  <a:lnTo>
                    <a:pt x="917" y="188"/>
                  </a:lnTo>
                  <a:close/>
                  <a:moveTo>
                    <a:pt x="917" y="0"/>
                  </a:moveTo>
                  <a:lnTo>
                    <a:pt x="988" y="3"/>
                  </a:lnTo>
                  <a:lnTo>
                    <a:pt x="1058" y="11"/>
                  </a:lnTo>
                  <a:lnTo>
                    <a:pt x="1127" y="24"/>
                  </a:lnTo>
                  <a:lnTo>
                    <a:pt x="1195" y="43"/>
                  </a:lnTo>
                  <a:lnTo>
                    <a:pt x="1262" y="68"/>
                  </a:lnTo>
                  <a:lnTo>
                    <a:pt x="1327" y="97"/>
                  </a:lnTo>
                  <a:lnTo>
                    <a:pt x="1390" y="132"/>
                  </a:lnTo>
                  <a:lnTo>
                    <a:pt x="1452" y="173"/>
                  </a:lnTo>
                  <a:lnTo>
                    <a:pt x="1510" y="218"/>
                  </a:lnTo>
                  <a:lnTo>
                    <a:pt x="1565" y="269"/>
                  </a:lnTo>
                  <a:lnTo>
                    <a:pt x="1616" y="324"/>
                  </a:lnTo>
                  <a:lnTo>
                    <a:pt x="1661" y="382"/>
                  </a:lnTo>
                  <a:lnTo>
                    <a:pt x="1702" y="444"/>
                  </a:lnTo>
                  <a:lnTo>
                    <a:pt x="1737" y="507"/>
                  </a:lnTo>
                  <a:lnTo>
                    <a:pt x="1767" y="572"/>
                  </a:lnTo>
                  <a:lnTo>
                    <a:pt x="1791" y="639"/>
                  </a:lnTo>
                  <a:lnTo>
                    <a:pt x="1810" y="707"/>
                  </a:lnTo>
                  <a:lnTo>
                    <a:pt x="1823" y="776"/>
                  </a:lnTo>
                  <a:lnTo>
                    <a:pt x="1831" y="846"/>
                  </a:lnTo>
                  <a:lnTo>
                    <a:pt x="1834" y="917"/>
                  </a:lnTo>
                  <a:lnTo>
                    <a:pt x="1831" y="988"/>
                  </a:lnTo>
                  <a:lnTo>
                    <a:pt x="1823" y="1057"/>
                  </a:lnTo>
                  <a:lnTo>
                    <a:pt x="1810" y="1127"/>
                  </a:lnTo>
                  <a:lnTo>
                    <a:pt x="1791" y="1196"/>
                  </a:lnTo>
                  <a:lnTo>
                    <a:pt x="1767" y="1262"/>
                  </a:lnTo>
                  <a:lnTo>
                    <a:pt x="1737" y="1327"/>
                  </a:lnTo>
                  <a:lnTo>
                    <a:pt x="1702" y="1391"/>
                  </a:lnTo>
                  <a:lnTo>
                    <a:pt x="1661" y="1452"/>
                  </a:lnTo>
                  <a:lnTo>
                    <a:pt x="1616" y="1510"/>
                  </a:lnTo>
                  <a:lnTo>
                    <a:pt x="1565" y="1565"/>
                  </a:lnTo>
                  <a:lnTo>
                    <a:pt x="1565" y="1565"/>
                  </a:lnTo>
                  <a:lnTo>
                    <a:pt x="1510" y="1616"/>
                  </a:lnTo>
                  <a:lnTo>
                    <a:pt x="1452" y="1662"/>
                  </a:lnTo>
                  <a:lnTo>
                    <a:pt x="1390" y="1702"/>
                  </a:lnTo>
                  <a:lnTo>
                    <a:pt x="1327" y="1738"/>
                  </a:lnTo>
                  <a:lnTo>
                    <a:pt x="1262" y="1766"/>
                  </a:lnTo>
                  <a:lnTo>
                    <a:pt x="1195" y="1791"/>
                  </a:lnTo>
                  <a:lnTo>
                    <a:pt x="1127" y="1810"/>
                  </a:lnTo>
                  <a:lnTo>
                    <a:pt x="1058" y="1823"/>
                  </a:lnTo>
                  <a:lnTo>
                    <a:pt x="988" y="1831"/>
                  </a:lnTo>
                  <a:lnTo>
                    <a:pt x="917" y="1834"/>
                  </a:lnTo>
                  <a:lnTo>
                    <a:pt x="846" y="1831"/>
                  </a:lnTo>
                  <a:lnTo>
                    <a:pt x="777" y="1823"/>
                  </a:lnTo>
                  <a:lnTo>
                    <a:pt x="707" y="1810"/>
                  </a:lnTo>
                  <a:lnTo>
                    <a:pt x="638" y="1791"/>
                  </a:lnTo>
                  <a:lnTo>
                    <a:pt x="572" y="1766"/>
                  </a:lnTo>
                  <a:lnTo>
                    <a:pt x="507" y="1738"/>
                  </a:lnTo>
                  <a:lnTo>
                    <a:pt x="443" y="1702"/>
                  </a:lnTo>
                  <a:lnTo>
                    <a:pt x="382" y="1662"/>
                  </a:lnTo>
                  <a:lnTo>
                    <a:pt x="324" y="1616"/>
                  </a:lnTo>
                  <a:lnTo>
                    <a:pt x="269" y="1565"/>
                  </a:lnTo>
                  <a:lnTo>
                    <a:pt x="218" y="1510"/>
                  </a:lnTo>
                  <a:lnTo>
                    <a:pt x="172" y="1452"/>
                  </a:lnTo>
                  <a:lnTo>
                    <a:pt x="132" y="1391"/>
                  </a:lnTo>
                  <a:lnTo>
                    <a:pt x="96" y="1327"/>
                  </a:lnTo>
                  <a:lnTo>
                    <a:pt x="68" y="1262"/>
                  </a:lnTo>
                  <a:lnTo>
                    <a:pt x="43" y="1196"/>
                  </a:lnTo>
                  <a:lnTo>
                    <a:pt x="24" y="1127"/>
                  </a:lnTo>
                  <a:lnTo>
                    <a:pt x="11" y="1057"/>
                  </a:lnTo>
                  <a:lnTo>
                    <a:pt x="3" y="988"/>
                  </a:lnTo>
                  <a:lnTo>
                    <a:pt x="0" y="917"/>
                  </a:lnTo>
                  <a:lnTo>
                    <a:pt x="3" y="846"/>
                  </a:lnTo>
                  <a:lnTo>
                    <a:pt x="11" y="776"/>
                  </a:lnTo>
                  <a:lnTo>
                    <a:pt x="24" y="707"/>
                  </a:lnTo>
                  <a:lnTo>
                    <a:pt x="43" y="639"/>
                  </a:lnTo>
                  <a:lnTo>
                    <a:pt x="68" y="572"/>
                  </a:lnTo>
                  <a:lnTo>
                    <a:pt x="96" y="507"/>
                  </a:lnTo>
                  <a:lnTo>
                    <a:pt x="132" y="444"/>
                  </a:lnTo>
                  <a:lnTo>
                    <a:pt x="172" y="382"/>
                  </a:lnTo>
                  <a:lnTo>
                    <a:pt x="218" y="324"/>
                  </a:lnTo>
                  <a:lnTo>
                    <a:pt x="269" y="269"/>
                  </a:lnTo>
                  <a:lnTo>
                    <a:pt x="324" y="218"/>
                  </a:lnTo>
                  <a:lnTo>
                    <a:pt x="382" y="173"/>
                  </a:lnTo>
                  <a:lnTo>
                    <a:pt x="443" y="132"/>
                  </a:lnTo>
                  <a:lnTo>
                    <a:pt x="507" y="97"/>
                  </a:lnTo>
                  <a:lnTo>
                    <a:pt x="572" y="68"/>
                  </a:lnTo>
                  <a:lnTo>
                    <a:pt x="638" y="43"/>
                  </a:lnTo>
                  <a:lnTo>
                    <a:pt x="707" y="24"/>
                  </a:lnTo>
                  <a:lnTo>
                    <a:pt x="777" y="11"/>
                  </a:lnTo>
                  <a:lnTo>
                    <a:pt x="846" y="3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4" name="Freeform 100">
              <a:extLst>
                <a:ext uri="{FF2B5EF4-FFF2-40B4-BE49-F238E27FC236}">
                  <a16:creationId xmlns:a16="http://schemas.microsoft.com/office/drawing/2014/main" xmlns="" id="{E06ED933-4E3C-4B96-B585-40916B52F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4825" y="2808288"/>
              <a:ext cx="119062" cy="47625"/>
            </a:xfrm>
            <a:custGeom>
              <a:avLst/>
              <a:gdLst>
                <a:gd name="T0" fmla="*/ 352 w 753"/>
                <a:gd name="T1" fmla="*/ 0 h 304"/>
                <a:gd name="T2" fmla="*/ 402 w 753"/>
                <a:gd name="T3" fmla="*/ 0 h 304"/>
                <a:gd name="T4" fmla="*/ 452 w 753"/>
                <a:gd name="T5" fmla="*/ 4 h 304"/>
                <a:gd name="T6" fmla="*/ 502 w 753"/>
                <a:gd name="T7" fmla="*/ 15 h 304"/>
                <a:gd name="T8" fmla="*/ 551 w 753"/>
                <a:gd name="T9" fmla="*/ 31 h 304"/>
                <a:gd name="T10" fmla="*/ 598 w 753"/>
                <a:gd name="T11" fmla="*/ 51 h 304"/>
                <a:gd name="T12" fmla="*/ 644 w 753"/>
                <a:gd name="T13" fmla="*/ 77 h 304"/>
                <a:gd name="T14" fmla="*/ 687 w 753"/>
                <a:gd name="T15" fmla="*/ 107 h 304"/>
                <a:gd name="T16" fmla="*/ 727 w 753"/>
                <a:gd name="T17" fmla="*/ 143 h 304"/>
                <a:gd name="T18" fmla="*/ 740 w 753"/>
                <a:gd name="T19" fmla="*/ 160 h 304"/>
                <a:gd name="T20" fmla="*/ 749 w 753"/>
                <a:gd name="T21" fmla="*/ 179 h 304"/>
                <a:gd name="T22" fmla="*/ 753 w 753"/>
                <a:gd name="T23" fmla="*/ 200 h 304"/>
                <a:gd name="T24" fmla="*/ 753 w 753"/>
                <a:gd name="T25" fmla="*/ 220 h 304"/>
                <a:gd name="T26" fmla="*/ 749 w 753"/>
                <a:gd name="T27" fmla="*/ 241 h 304"/>
                <a:gd name="T28" fmla="*/ 740 w 753"/>
                <a:gd name="T29" fmla="*/ 260 h 304"/>
                <a:gd name="T30" fmla="*/ 727 w 753"/>
                <a:gd name="T31" fmla="*/ 276 h 304"/>
                <a:gd name="T32" fmla="*/ 712 w 753"/>
                <a:gd name="T33" fmla="*/ 288 h 304"/>
                <a:gd name="T34" fmla="*/ 696 w 753"/>
                <a:gd name="T35" fmla="*/ 297 h 304"/>
                <a:gd name="T36" fmla="*/ 678 w 753"/>
                <a:gd name="T37" fmla="*/ 302 h 304"/>
                <a:gd name="T38" fmla="*/ 660 w 753"/>
                <a:gd name="T39" fmla="*/ 304 h 304"/>
                <a:gd name="T40" fmla="*/ 643 w 753"/>
                <a:gd name="T41" fmla="*/ 302 h 304"/>
                <a:gd name="T42" fmla="*/ 625 w 753"/>
                <a:gd name="T43" fmla="*/ 297 h 304"/>
                <a:gd name="T44" fmla="*/ 608 w 753"/>
                <a:gd name="T45" fmla="*/ 288 h 304"/>
                <a:gd name="T46" fmla="*/ 594 w 753"/>
                <a:gd name="T47" fmla="*/ 276 h 304"/>
                <a:gd name="T48" fmla="*/ 563 w 753"/>
                <a:gd name="T49" fmla="*/ 249 h 304"/>
                <a:gd name="T50" fmla="*/ 529 w 753"/>
                <a:gd name="T51" fmla="*/ 226 h 304"/>
                <a:gd name="T52" fmla="*/ 492 w 753"/>
                <a:gd name="T53" fmla="*/ 209 h 304"/>
                <a:gd name="T54" fmla="*/ 454 w 753"/>
                <a:gd name="T55" fmla="*/ 197 h 304"/>
                <a:gd name="T56" fmla="*/ 416 w 753"/>
                <a:gd name="T57" fmla="*/ 189 h 304"/>
                <a:gd name="T58" fmla="*/ 377 w 753"/>
                <a:gd name="T59" fmla="*/ 187 h 304"/>
                <a:gd name="T60" fmla="*/ 337 w 753"/>
                <a:gd name="T61" fmla="*/ 189 h 304"/>
                <a:gd name="T62" fmla="*/ 300 w 753"/>
                <a:gd name="T63" fmla="*/ 197 h 304"/>
                <a:gd name="T64" fmla="*/ 262 w 753"/>
                <a:gd name="T65" fmla="*/ 209 h 304"/>
                <a:gd name="T66" fmla="*/ 226 w 753"/>
                <a:gd name="T67" fmla="*/ 226 h 304"/>
                <a:gd name="T68" fmla="*/ 191 w 753"/>
                <a:gd name="T69" fmla="*/ 249 h 304"/>
                <a:gd name="T70" fmla="*/ 160 w 753"/>
                <a:gd name="T71" fmla="*/ 276 h 304"/>
                <a:gd name="T72" fmla="*/ 144 w 753"/>
                <a:gd name="T73" fmla="*/ 289 h 304"/>
                <a:gd name="T74" fmla="*/ 124 w 753"/>
                <a:gd name="T75" fmla="*/ 298 h 304"/>
                <a:gd name="T76" fmla="*/ 104 w 753"/>
                <a:gd name="T77" fmla="*/ 303 h 304"/>
                <a:gd name="T78" fmla="*/ 84 w 753"/>
                <a:gd name="T79" fmla="*/ 303 h 304"/>
                <a:gd name="T80" fmla="*/ 63 w 753"/>
                <a:gd name="T81" fmla="*/ 298 h 304"/>
                <a:gd name="T82" fmla="*/ 44 w 753"/>
                <a:gd name="T83" fmla="*/ 289 h 304"/>
                <a:gd name="T84" fmla="*/ 28 w 753"/>
                <a:gd name="T85" fmla="*/ 276 h 304"/>
                <a:gd name="T86" fmla="*/ 14 w 753"/>
                <a:gd name="T87" fmla="*/ 260 h 304"/>
                <a:gd name="T88" fmla="*/ 4 w 753"/>
                <a:gd name="T89" fmla="*/ 241 h 304"/>
                <a:gd name="T90" fmla="*/ 0 w 753"/>
                <a:gd name="T91" fmla="*/ 220 h 304"/>
                <a:gd name="T92" fmla="*/ 0 w 753"/>
                <a:gd name="T93" fmla="*/ 200 h 304"/>
                <a:gd name="T94" fmla="*/ 4 w 753"/>
                <a:gd name="T95" fmla="*/ 179 h 304"/>
                <a:gd name="T96" fmla="*/ 14 w 753"/>
                <a:gd name="T97" fmla="*/ 160 h 304"/>
                <a:gd name="T98" fmla="*/ 28 w 753"/>
                <a:gd name="T99" fmla="*/ 143 h 304"/>
                <a:gd name="T100" fmla="*/ 67 w 753"/>
                <a:gd name="T101" fmla="*/ 107 h 304"/>
                <a:gd name="T102" fmla="*/ 110 w 753"/>
                <a:gd name="T103" fmla="*/ 77 h 304"/>
                <a:gd name="T104" fmla="*/ 156 w 753"/>
                <a:gd name="T105" fmla="*/ 51 h 304"/>
                <a:gd name="T106" fmla="*/ 202 w 753"/>
                <a:gd name="T107" fmla="*/ 31 h 304"/>
                <a:gd name="T108" fmla="*/ 251 w 753"/>
                <a:gd name="T109" fmla="*/ 15 h 304"/>
                <a:gd name="T110" fmla="*/ 301 w 753"/>
                <a:gd name="T111" fmla="*/ 4 h 304"/>
                <a:gd name="T112" fmla="*/ 352 w 753"/>
                <a:gd name="T1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3" h="304">
                  <a:moveTo>
                    <a:pt x="352" y="0"/>
                  </a:moveTo>
                  <a:lnTo>
                    <a:pt x="402" y="0"/>
                  </a:lnTo>
                  <a:lnTo>
                    <a:pt x="452" y="4"/>
                  </a:lnTo>
                  <a:lnTo>
                    <a:pt x="502" y="15"/>
                  </a:lnTo>
                  <a:lnTo>
                    <a:pt x="551" y="31"/>
                  </a:lnTo>
                  <a:lnTo>
                    <a:pt x="598" y="51"/>
                  </a:lnTo>
                  <a:lnTo>
                    <a:pt x="644" y="77"/>
                  </a:lnTo>
                  <a:lnTo>
                    <a:pt x="687" y="107"/>
                  </a:lnTo>
                  <a:lnTo>
                    <a:pt x="727" y="143"/>
                  </a:lnTo>
                  <a:lnTo>
                    <a:pt x="740" y="160"/>
                  </a:lnTo>
                  <a:lnTo>
                    <a:pt x="749" y="179"/>
                  </a:lnTo>
                  <a:lnTo>
                    <a:pt x="753" y="200"/>
                  </a:lnTo>
                  <a:lnTo>
                    <a:pt x="753" y="220"/>
                  </a:lnTo>
                  <a:lnTo>
                    <a:pt x="749" y="241"/>
                  </a:lnTo>
                  <a:lnTo>
                    <a:pt x="740" y="260"/>
                  </a:lnTo>
                  <a:lnTo>
                    <a:pt x="727" y="276"/>
                  </a:lnTo>
                  <a:lnTo>
                    <a:pt x="712" y="288"/>
                  </a:lnTo>
                  <a:lnTo>
                    <a:pt x="696" y="297"/>
                  </a:lnTo>
                  <a:lnTo>
                    <a:pt x="678" y="302"/>
                  </a:lnTo>
                  <a:lnTo>
                    <a:pt x="660" y="304"/>
                  </a:lnTo>
                  <a:lnTo>
                    <a:pt x="643" y="302"/>
                  </a:lnTo>
                  <a:lnTo>
                    <a:pt x="625" y="297"/>
                  </a:lnTo>
                  <a:lnTo>
                    <a:pt x="608" y="288"/>
                  </a:lnTo>
                  <a:lnTo>
                    <a:pt x="594" y="276"/>
                  </a:lnTo>
                  <a:lnTo>
                    <a:pt x="563" y="249"/>
                  </a:lnTo>
                  <a:lnTo>
                    <a:pt x="529" y="226"/>
                  </a:lnTo>
                  <a:lnTo>
                    <a:pt x="492" y="209"/>
                  </a:lnTo>
                  <a:lnTo>
                    <a:pt x="454" y="197"/>
                  </a:lnTo>
                  <a:lnTo>
                    <a:pt x="416" y="189"/>
                  </a:lnTo>
                  <a:lnTo>
                    <a:pt x="377" y="187"/>
                  </a:lnTo>
                  <a:lnTo>
                    <a:pt x="337" y="189"/>
                  </a:lnTo>
                  <a:lnTo>
                    <a:pt x="300" y="197"/>
                  </a:lnTo>
                  <a:lnTo>
                    <a:pt x="262" y="209"/>
                  </a:lnTo>
                  <a:lnTo>
                    <a:pt x="226" y="226"/>
                  </a:lnTo>
                  <a:lnTo>
                    <a:pt x="191" y="249"/>
                  </a:lnTo>
                  <a:lnTo>
                    <a:pt x="160" y="276"/>
                  </a:lnTo>
                  <a:lnTo>
                    <a:pt x="144" y="289"/>
                  </a:lnTo>
                  <a:lnTo>
                    <a:pt x="124" y="298"/>
                  </a:lnTo>
                  <a:lnTo>
                    <a:pt x="104" y="303"/>
                  </a:lnTo>
                  <a:lnTo>
                    <a:pt x="84" y="303"/>
                  </a:lnTo>
                  <a:lnTo>
                    <a:pt x="63" y="298"/>
                  </a:lnTo>
                  <a:lnTo>
                    <a:pt x="44" y="289"/>
                  </a:lnTo>
                  <a:lnTo>
                    <a:pt x="28" y="276"/>
                  </a:lnTo>
                  <a:lnTo>
                    <a:pt x="14" y="260"/>
                  </a:lnTo>
                  <a:lnTo>
                    <a:pt x="4" y="241"/>
                  </a:lnTo>
                  <a:lnTo>
                    <a:pt x="0" y="220"/>
                  </a:lnTo>
                  <a:lnTo>
                    <a:pt x="0" y="200"/>
                  </a:lnTo>
                  <a:lnTo>
                    <a:pt x="4" y="179"/>
                  </a:lnTo>
                  <a:lnTo>
                    <a:pt x="14" y="160"/>
                  </a:lnTo>
                  <a:lnTo>
                    <a:pt x="28" y="143"/>
                  </a:lnTo>
                  <a:lnTo>
                    <a:pt x="67" y="107"/>
                  </a:lnTo>
                  <a:lnTo>
                    <a:pt x="110" y="77"/>
                  </a:lnTo>
                  <a:lnTo>
                    <a:pt x="156" y="51"/>
                  </a:lnTo>
                  <a:lnTo>
                    <a:pt x="202" y="31"/>
                  </a:lnTo>
                  <a:lnTo>
                    <a:pt x="251" y="15"/>
                  </a:lnTo>
                  <a:lnTo>
                    <a:pt x="301" y="4"/>
                  </a:ln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55" name="Freeform 124">
            <a:extLst>
              <a:ext uri="{FF2B5EF4-FFF2-40B4-BE49-F238E27FC236}">
                <a16:creationId xmlns:a16="http://schemas.microsoft.com/office/drawing/2014/main" xmlns="" id="{06E58FF5-2FA0-4563-A688-F9371752088E}"/>
              </a:ext>
            </a:extLst>
          </p:cNvPr>
          <p:cNvSpPr>
            <a:spLocks noEditPoints="1"/>
          </p:cNvSpPr>
          <p:nvPr/>
        </p:nvSpPr>
        <p:spPr bwMode="auto">
          <a:xfrm>
            <a:off x="1518956" y="2747896"/>
            <a:ext cx="699162" cy="616794"/>
          </a:xfrm>
          <a:custGeom>
            <a:avLst/>
            <a:gdLst>
              <a:gd name="T0" fmla="*/ 1495 w 3650"/>
              <a:gd name="T1" fmla="*/ 3047 h 3224"/>
              <a:gd name="T2" fmla="*/ 1498 w 3650"/>
              <a:gd name="T3" fmla="*/ 3044 h 3224"/>
              <a:gd name="T4" fmla="*/ 198 w 3650"/>
              <a:gd name="T5" fmla="*/ 981 h 3224"/>
              <a:gd name="T6" fmla="*/ 179 w 3650"/>
              <a:gd name="T7" fmla="*/ 1543 h 3224"/>
              <a:gd name="T8" fmla="*/ 342 w 3650"/>
              <a:gd name="T9" fmla="*/ 1579 h 3224"/>
              <a:gd name="T10" fmla="*/ 3250 w 3650"/>
              <a:gd name="T11" fmla="*/ 1591 h 3224"/>
              <a:gd name="T12" fmla="*/ 3423 w 3650"/>
              <a:gd name="T13" fmla="*/ 1451 h 3224"/>
              <a:gd name="T14" fmla="*/ 3470 w 3650"/>
              <a:gd name="T15" fmla="*/ 1227 h 3224"/>
              <a:gd name="T16" fmla="*/ 3366 w 3650"/>
              <a:gd name="T17" fmla="*/ 1029 h 3224"/>
              <a:gd name="T18" fmla="*/ 617 w 3650"/>
              <a:gd name="T19" fmla="*/ 728 h 3224"/>
              <a:gd name="T20" fmla="*/ 529 w 3650"/>
              <a:gd name="T21" fmla="*/ 784 h 3224"/>
              <a:gd name="T22" fmla="*/ 521 w 3650"/>
              <a:gd name="T23" fmla="*/ 1746 h 3224"/>
              <a:gd name="T24" fmla="*/ 585 w 3650"/>
              <a:gd name="T25" fmla="*/ 1816 h 3224"/>
              <a:gd name="T26" fmla="*/ 627 w 3650"/>
              <a:gd name="T27" fmla="*/ 1821 h 3224"/>
              <a:gd name="T28" fmla="*/ 761 w 3650"/>
              <a:gd name="T29" fmla="*/ 1822 h 3224"/>
              <a:gd name="T30" fmla="*/ 949 w 3650"/>
              <a:gd name="T31" fmla="*/ 1822 h 3224"/>
              <a:gd name="T32" fmla="*/ 1083 w 3650"/>
              <a:gd name="T33" fmla="*/ 1822 h 3224"/>
              <a:gd name="T34" fmla="*/ 3024 w 3650"/>
              <a:gd name="T35" fmla="*/ 175 h 3224"/>
              <a:gd name="T36" fmla="*/ 2568 w 3650"/>
              <a:gd name="T37" fmla="*/ 398 h 3224"/>
              <a:gd name="T38" fmla="*/ 1772 w 3650"/>
              <a:gd name="T39" fmla="*/ 645 h 3224"/>
              <a:gd name="T40" fmla="*/ 1441 w 3650"/>
              <a:gd name="T41" fmla="*/ 1850 h 3224"/>
              <a:gd name="T42" fmla="*/ 2255 w 3650"/>
              <a:gd name="T43" fmla="*/ 2034 h 3224"/>
              <a:gd name="T44" fmla="*/ 3022 w 3650"/>
              <a:gd name="T45" fmla="*/ 2373 h 3224"/>
              <a:gd name="T46" fmla="*/ 3028 w 3650"/>
              <a:gd name="T47" fmla="*/ 2371 h 3224"/>
              <a:gd name="T48" fmla="*/ 3026 w 3650"/>
              <a:gd name="T49" fmla="*/ 177 h 3224"/>
              <a:gd name="T50" fmla="*/ 3116 w 3650"/>
              <a:gd name="T51" fmla="*/ 24 h 3224"/>
              <a:gd name="T52" fmla="*/ 3202 w 3650"/>
              <a:gd name="T53" fmla="*/ 148 h 3224"/>
              <a:gd name="T54" fmla="*/ 3368 w 3650"/>
              <a:gd name="T55" fmla="*/ 817 h 3224"/>
              <a:gd name="T56" fmla="*/ 3571 w 3650"/>
              <a:gd name="T57" fmla="*/ 1003 h 3224"/>
              <a:gd name="T58" fmla="*/ 3650 w 3650"/>
              <a:gd name="T59" fmla="*/ 1274 h 3224"/>
              <a:gd name="T60" fmla="*/ 3571 w 3650"/>
              <a:gd name="T61" fmla="*/ 1546 h 3224"/>
              <a:gd name="T62" fmla="*/ 3368 w 3650"/>
              <a:gd name="T63" fmla="*/ 1732 h 3224"/>
              <a:gd name="T64" fmla="*/ 3202 w 3650"/>
              <a:gd name="T65" fmla="*/ 2402 h 3224"/>
              <a:gd name="T66" fmla="*/ 3116 w 3650"/>
              <a:gd name="T67" fmla="*/ 2525 h 3224"/>
              <a:gd name="T68" fmla="*/ 2964 w 3650"/>
              <a:gd name="T69" fmla="*/ 2540 h 3224"/>
              <a:gd name="T70" fmla="*/ 2369 w 3650"/>
              <a:gd name="T71" fmla="*/ 2262 h 3224"/>
              <a:gd name="T72" fmla="*/ 1621 w 3650"/>
              <a:gd name="T73" fmla="*/ 2055 h 3224"/>
              <a:gd name="T74" fmla="*/ 1675 w 3650"/>
              <a:gd name="T75" fmla="*/ 3040 h 3224"/>
              <a:gd name="T76" fmla="*/ 1624 w 3650"/>
              <a:gd name="T77" fmla="*/ 3170 h 3224"/>
              <a:gd name="T78" fmla="*/ 1495 w 3650"/>
              <a:gd name="T79" fmla="*/ 3224 h 3224"/>
              <a:gd name="T80" fmla="*/ 969 w 3650"/>
              <a:gd name="T81" fmla="*/ 3182 h 3224"/>
              <a:gd name="T82" fmla="*/ 470 w 3650"/>
              <a:gd name="T83" fmla="*/ 1956 h 3224"/>
              <a:gd name="T84" fmla="*/ 352 w 3650"/>
              <a:gd name="T85" fmla="*/ 1797 h 3224"/>
              <a:gd name="T86" fmla="*/ 124 w 3650"/>
              <a:gd name="T87" fmla="*/ 1729 h 3224"/>
              <a:gd name="T88" fmla="*/ 12 w 3650"/>
              <a:gd name="T89" fmla="*/ 1598 h 3224"/>
              <a:gd name="T90" fmla="*/ 12 w 3650"/>
              <a:gd name="T91" fmla="*/ 951 h 3224"/>
              <a:gd name="T92" fmla="*/ 124 w 3650"/>
              <a:gd name="T93" fmla="*/ 821 h 3224"/>
              <a:gd name="T94" fmla="*/ 352 w 3650"/>
              <a:gd name="T95" fmla="*/ 755 h 3224"/>
              <a:gd name="T96" fmla="*/ 465 w 3650"/>
              <a:gd name="T97" fmla="*/ 598 h 3224"/>
              <a:gd name="T98" fmla="*/ 622 w 3650"/>
              <a:gd name="T99" fmla="*/ 552 h 3224"/>
              <a:gd name="T100" fmla="*/ 739 w 3650"/>
              <a:gd name="T101" fmla="*/ 552 h 3224"/>
              <a:gd name="T102" fmla="*/ 940 w 3650"/>
              <a:gd name="T103" fmla="*/ 551 h 3224"/>
              <a:gd name="T104" fmla="*/ 1123 w 3650"/>
              <a:gd name="T105" fmla="*/ 549 h 3224"/>
              <a:gd name="T106" fmla="*/ 1352 w 3650"/>
              <a:gd name="T107" fmla="*/ 533 h 3224"/>
              <a:gd name="T108" fmla="*/ 2169 w 3650"/>
              <a:gd name="T109" fmla="*/ 357 h 3224"/>
              <a:gd name="T110" fmla="*/ 2935 w 3650"/>
              <a:gd name="T111" fmla="*/ 23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50" h="3224">
                <a:moveTo>
                  <a:pt x="702" y="1998"/>
                </a:moveTo>
                <a:lnTo>
                  <a:pt x="1082" y="3046"/>
                </a:lnTo>
                <a:lnTo>
                  <a:pt x="1083" y="3047"/>
                </a:lnTo>
                <a:lnTo>
                  <a:pt x="1084" y="3047"/>
                </a:lnTo>
                <a:lnTo>
                  <a:pt x="1495" y="3047"/>
                </a:lnTo>
                <a:lnTo>
                  <a:pt x="1497" y="3047"/>
                </a:lnTo>
                <a:lnTo>
                  <a:pt x="1498" y="3046"/>
                </a:lnTo>
                <a:lnTo>
                  <a:pt x="1498" y="3046"/>
                </a:lnTo>
                <a:lnTo>
                  <a:pt x="1498" y="3045"/>
                </a:lnTo>
                <a:lnTo>
                  <a:pt x="1498" y="3044"/>
                </a:lnTo>
                <a:lnTo>
                  <a:pt x="1118" y="1998"/>
                </a:lnTo>
                <a:lnTo>
                  <a:pt x="702" y="1998"/>
                </a:lnTo>
                <a:close/>
                <a:moveTo>
                  <a:pt x="229" y="971"/>
                </a:moveTo>
                <a:lnTo>
                  <a:pt x="212" y="974"/>
                </a:lnTo>
                <a:lnTo>
                  <a:pt x="198" y="981"/>
                </a:lnTo>
                <a:lnTo>
                  <a:pt x="187" y="993"/>
                </a:lnTo>
                <a:lnTo>
                  <a:pt x="179" y="1008"/>
                </a:lnTo>
                <a:lnTo>
                  <a:pt x="176" y="1023"/>
                </a:lnTo>
                <a:lnTo>
                  <a:pt x="176" y="1527"/>
                </a:lnTo>
                <a:lnTo>
                  <a:pt x="179" y="1543"/>
                </a:lnTo>
                <a:lnTo>
                  <a:pt x="187" y="1558"/>
                </a:lnTo>
                <a:lnTo>
                  <a:pt x="198" y="1569"/>
                </a:lnTo>
                <a:lnTo>
                  <a:pt x="212" y="1576"/>
                </a:lnTo>
                <a:lnTo>
                  <a:pt x="229" y="1579"/>
                </a:lnTo>
                <a:lnTo>
                  <a:pt x="342" y="1579"/>
                </a:lnTo>
                <a:lnTo>
                  <a:pt x="342" y="971"/>
                </a:lnTo>
                <a:lnTo>
                  <a:pt x="229" y="971"/>
                </a:lnTo>
                <a:close/>
                <a:moveTo>
                  <a:pt x="3204" y="946"/>
                </a:moveTo>
                <a:lnTo>
                  <a:pt x="3204" y="1604"/>
                </a:lnTo>
                <a:lnTo>
                  <a:pt x="3250" y="1591"/>
                </a:lnTo>
                <a:lnTo>
                  <a:pt x="3292" y="1573"/>
                </a:lnTo>
                <a:lnTo>
                  <a:pt x="3330" y="1550"/>
                </a:lnTo>
                <a:lnTo>
                  <a:pt x="3366" y="1521"/>
                </a:lnTo>
                <a:lnTo>
                  <a:pt x="3397" y="1489"/>
                </a:lnTo>
                <a:lnTo>
                  <a:pt x="3423" y="1451"/>
                </a:lnTo>
                <a:lnTo>
                  <a:pt x="3444" y="1411"/>
                </a:lnTo>
                <a:lnTo>
                  <a:pt x="3461" y="1368"/>
                </a:lnTo>
                <a:lnTo>
                  <a:pt x="3470" y="1323"/>
                </a:lnTo>
                <a:lnTo>
                  <a:pt x="3474" y="1274"/>
                </a:lnTo>
                <a:lnTo>
                  <a:pt x="3470" y="1227"/>
                </a:lnTo>
                <a:lnTo>
                  <a:pt x="3461" y="1181"/>
                </a:lnTo>
                <a:lnTo>
                  <a:pt x="3444" y="1138"/>
                </a:lnTo>
                <a:lnTo>
                  <a:pt x="3423" y="1098"/>
                </a:lnTo>
                <a:lnTo>
                  <a:pt x="3397" y="1061"/>
                </a:lnTo>
                <a:lnTo>
                  <a:pt x="3366" y="1029"/>
                </a:lnTo>
                <a:lnTo>
                  <a:pt x="3330" y="1000"/>
                </a:lnTo>
                <a:lnTo>
                  <a:pt x="3292" y="977"/>
                </a:lnTo>
                <a:lnTo>
                  <a:pt x="3250" y="958"/>
                </a:lnTo>
                <a:lnTo>
                  <a:pt x="3204" y="946"/>
                </a:lnTo>
                <a:close/>
                <a:moveTo>
                  <a:pt x="617" y="728"/>
                </a:moveTo>
                <a:lnTo>
                  <a:pt x="595" y="731"/>
                </a:lnTo>
                <a:lnTo>
                  <a:pt x="574" y="739"/>
                </a:lnTo>
                <a:lnTo>
                  <a:pt x="555" y="750"/>
                </a:lnTo>
                <a:lnTo>
                  <a:pt x="540" y="765"/>
                </a:lnTo>
                <a:lnTo>
                  <a:pt x="529" y="784"/>
                </a:lnTo>
                <a:lnTo>
                  <a:pt x="521" y="805"/>
                </a:lnTo>
                <a:lnTo>
                  <a:pt x="518" y="827"/>
                </a:lnTo>
                <a:lnTo>
                  <a:pt x="518" y="827"/>
                </a:lnTo>
                <a:lnTo>
                  <a:pt x="518" y="1722"/>
                </a:lnTo>
                <a:lnTo>
                  <a:pt x="521" y="1746"/>
                </a:lnTo>
                <a:lnTo>
                  <a:pt x="529" y="1768"/>
                </a:lnTo>
                <a:lnTo>
                  <a:pt x="541" y="1785"/>
                </a:lnTo>
                <a:lnTo>
                  <a:pt x="557" y="1801"/>
                </a:lnTo>
                <a:lnTo>
                  <a:pt x="577" y="1813"/>
                </a:lnTo>
                <a:lnTo>
                  <a:pt x="585" y="1816"/>
                </a:lnTo>
                <a:lnTo>
                  <a:pt x="592" y="1819"/>
                </a:lnTo>
                <a:lnTo>
                  <a:pt x="601" y="1820"/>
                </a:lnTo>
                <a:lnTo>
                  <a:pt x="611" y="1821"/>
                </a:lnTo>
                <a:lnTo>
                  <a:pt x="615" y="1821"/>
                </a:lnTo>
                <a:lnTo>
                  <a:pt x="627" y="1821"/>
                </a:lnTo>
                <a:lnTo>
                  <a:pt x="645" y="1821"/>
                </a:lnTo>
                <a:lnTo>
                  <a:pt x="667" y="1821"/>
                </a:lnTo>
                <a:lnTo>
                  <a:pt x="696" y="1822"/>
                </a:lnTo>
                <a:lnTo>
                  <a:pt x="727" y="1822"/>
                </a:lnTo>
                <a:lnTo>
                  <a:pt x="761" y="1822"/>
                </a:lnTo>
                <a:lnTo>
                  <a:pt x="797" y="1822"/>
                </a:lnTo>
                <a:lnTo>
                  <a:pt x="836" y="1822"/>
                </a:lnTo>
                <a:lnTo>
                  <a:pt x="874" y="1822"/>
                </a:lnTo>
                <a:lnTo>
                  <a:pt x="911" y="1822"/>
                </a:lnTo>
                <a:lnTo>
                  <a:pt x="949" y="1822"/>
                </a:lnTo>
                <a:lnTo>
                  <a:pt x="983" y="1822"/>
                </a:lnTo>
                <a:lnTo>
                  <a:pt x="1014" y="1822"/>
                </a:lnTo>
                <a:lnTo>
                  <a:pt x="1042" y="1822"/>
                </a:lnTo>
                <a:lnTo>
                  <a:pt x="1065" y="1822"/>
                </a:lnTo>
                <a:lnTo>
                  <a:pt x="1083" y="1822"/>
                </a:lnTo>
                <a:lnTo>
                  <a:pt x="1094" y="1822"/>
                </a:lnTo>
                <a:lnTo>
                  <a:pt x="1097" y="1822"/>
                </a:lnTo>
                <a:lnTo>
                  <a:pt x="1097" y="728"/>
                </a:lnTo>
                <a:lnTo>
                  <a:pt x="617" y="728"/>
                </a:lnTo>
                <a:close/>
                <a:moveTo>
                  <a:pt x="3024" y="175"/>
                </a:moveTo>
                <a:lnTo>
                  <a:pt x="3023" y="175"/>
                </a:lnTo>
                <a:lnTo>
                  <a:pt x="3022" y="177"/>
                </a:lnTo>
                <a:lnTo>
                  <a:pt x="2872" y="256"/>
                </a:lnTo>
                <a:lnTo>
                  <a:pt x="2722" y="330"/>
                </a:lnTo>
                <a:lnTo>
                  <a:pt x="2568" y="398"/>
                </a:lnTo>
                <a:lnTo>
                  <a:pt x="2413" y="459"/>
                </a:lnTo>
                <a:lnTo>
                  <a:pt x="2255" y="514"/>
                </a:lnTo>
                <a:lnTo>
                  <a:pt x="2096" y="564"/>
                </a:lnTo>
                <a:lnTo>
                  <a:pt x="1936" y="607"/>
                </a:lnTo>
                <a:lnTo>
                  <a:pt x="1772" y="645"/>
                </a:lnTo>
                <a:lnTo>
                  <a:pt x="1608" y="676"/>
                </a:lnTo>
                <a:lnTo>
                  <a:pt x="1441" y="700"/>
                </a:lnTo>
                <a:lnTo>
                  <a:pt x="1274" y="719"/>
                </a:lnTo>
                <a:lnTo>
                  <a:pt x="1274" y="1831"/>
                </a:lnTo>
                <a:lnTo>
                  <a:pt x="1441" y="1850"/>
                </a:lnTo>
                <a:lnTo>
                  <a:pt x="1608" y="1874"/>
                </a:lnTo>
                <a:lnTo>
                  <a:pt x="1772" y="1905"/>
                </a:lnTo>
                <a:lnTo>
                  <a:pt x="1936" y="1943"/>
                </a:lnTo>
                <a:lnTo>
                  <a:pt x="2096" y="1986"/>
                </a:lnTo>
                <a:lnTo>
                  <a:pt x="2255" y="2034"/>
                </a:lnTo>
                <a:lnTo>
                  <a:pt x="2412" y="2091"/>
                </a:lnTo>
                <a:lnTo>
                  <a:pt x="2568" y="2152"/>
                </a:lnTo>
                <a:lnTo>
                  <a:pt x="2722" y="2219"/>
                </a:lnTo>
                <a:lnTo>
                  <a:pt x="2872" y="2293"/>
                </a:lnTo>
                <a:lnTo>
                  <a:pt x="3022" y="2373"/>
                </a:lnTo>
                <a:lnTo>
                  <a:pt x="3023" y="2373"/>
                </a:lnTo>
                <a:lnTo>
                  <a:pt x="3024" y="2374"/>
                </a:lnTo>
                <a:lnTo>
                  <a:pt x="3026" y="2373"/>
                </a:lnTo>
                <a:lnTo>
                  <a:pt x="3027" y="2372"/>
                </a:lnTo>
                <a:lnTo>
                  <a:pt x="3028" y="2371"/>
                </a:lnTo>
                <a:lnTo>
                  <a:pt x="3028" y="2370"/>
                </a:lnTo>
                <a:lnTo>
                  <a:pt x="3028" y="180"/>
                </a:lnTo>
                <a:lnTo>
                  <a:pt x="3028" y="179"/>
                </a:lnTo>
                <a:lnTo>
                  <a:pt x="3027" y="178"/>
                </a:lnTo>
                <a:lnTo>
                  <a:pt x="3026" y="177"/>
                </a:lnTo>
                <a:lnTo>
                  <a:pt x="3024" y="175"/>
                </a:lnTo>
                <a:close/>
                <a:moveTo>
                  <a:pt x="3026" y="0"/>
                </a:moveTo>
                <a:lnTo>
                  <a:pt x="3056" y="2"/>
                </a:lnTo>
                <a:lnTo>
                  <a:pt x="3087" y="11"/>
                </a:lnTo>
                <a:lnTo>
                  <a:pt x="3116" y="24"/>
                </a:lnTo>
                <a:lnTo>
                  <a:pt x="3141" y="43"/>
                </a:lnTo>
                <a:lnTo>
                  <a:pt x="3163" y="65"/>
                </a:lnTo>
                <a:lnTo>
                  <a:pt x="3181" y="90"/>
                </a:lnTo>
                <a:lnTo>
                  <a:pt x="3194" y="118"/>
                </a:lnTo>
                <a:lnTo>
                  <a:pt x="3202" y="148"/>
                </a:lnTo>
                <a:lnTo>
                  <a:pt x="3204" y="180"/>
                </a:lnTo>
                <a:lnTo>
                  <a:pt x="3204" y="767"/>
                </a:lnTo>
                <a:lnTo>
                  <a:pt x="3262" y="779"/>
                </a:lnTo>
                <a:lnTo>
                  <a:pt x="3316" y="795"/>
                </a:lnTo>
                <a:lnTo>
                  <a:pt x="3368" y="817"/>
                </a:lnTo>
                <a:lnTo>
                  <a:pt x="3417" y="845"/>
                </a:lnTo>
                <a:lnTo>
                  <a:pt x="3461" y="878"/>
                </a:lnTo>
                <a:lnTo>
                  <a:pt x="3503" y="916"/>
                </a:lnTo>
                <a:lnTo>
                  <a:pt x="3539" y="957"/>
                </a:lnTo>
                <a:lnTo>
                  <a:pt x="3571" y="1003"/>
                </a:lnTo>
                <a:lnTo>
                  <a:pt x="3599" y="1052"/>
                </a:lnTo>
                <a:lnTo>
                  <a:pt x="3620" y="1104"/>
                </a:lnTo>
                <a:lnTo>
                  <a:pt x="3637" y="1158"/>
                </a:lnTo>
                <a:lnTo>
                  <a:pt x="3647" y="1216"/>
                </a:lnTo>
                <a:lnTo>
                  <a:pt x="3650" y="1274"/>
                </a:lnTo>
                <a:lnTo>
                  <a:pt x="3647" y="1334"/>
                </a:lnTo>
                <a:lnTo>
                  <a:pt x="3637" y="1390"/>
                </a:lnTo>
                <a:lnTo>
                  <a:pt x="3620" y="1446"/>
                </a:lnTo>
                <a:lnTo>
                  <a:pt x="3599" y="1498"/>
                </a:lnTo>
                <a:lnTo>
                  <a:pt x="3571" y="1546"/>
                </a:lnTo>
                <a:lnTo>
                  <a:pt x="3539" y="1592"/>
                </a:lnTo>
                <a:lnTo>
                  <a:pt x="3503" y="1634"/>
                </a:lnTo>
                <a:lnTo>
                  <a:pt x="3461" y="1672"/>
                </a:lnTo>
                <a:lnTo>
                  <a:pt x="3417" y="1705"/>
                </a:lnTo>
                <a:lnTo>
                  <a:pt x="3368" y="1732"/>
                </a:lnTo>
                <a:lnTo>
                  <a:pt x="3316" y="1755"/>
                </a:lnTo>
                <a:lnTo>
                  <a:pt x="3262" y="1771"/>
                </a:lnTo>
                <a:lnTo>
                  <a:pt x="3204" y="1782"/>
                </a:lnTo>
                <a:lnTo>
                  <a:pt x="3204" y="2370"/>
                </a:lnTo>
                <a:lnTo>
                  <a:pt x="3202" y="2402"/>
                </a:lnTo>
                <a:lnTo>
                  <a:pt x="3194" y="2432"/>
                </a:lnTo>
                <a:lnTo>
                  <a:pt x="3181" y="2459"/>
                </a:lnTo>
                <a:lnTo>
                  <a:pt x="3163" y="2485"/>
                </a:lnTo>
                <a:lnTo>
                  <a:pt x="3141" y="2507"/>
                </a:lnTo>
                <a:lnTo>
                  <a:pt x="3116" y="2525"/>
                </a:lnTo>
                <a:lnTo>
                  <a:pt x="3086" y="2539"/>
                </a:lnTo>
                <a:lnTo>
                  <a:pt x="3055" y="2548"/>
                </a:lnTo>
                <a:lnTo>
                  <a:pt x="3024" y="2550"/>
                </a:lnTo>
                <a:lnTo>
                  <a:pt x="2994" y="2548"/>
                </a:lnTo>
                <a:lnTo>
                  <a:pt x="2964" y="2540"/>
                </a:lnTo>
                <a:lnTo>
                  <a:pt x="2935" y="2527"/>
                </a:lnTo>
                <a:lnTo>
                  <a:pt x="2797" y="2453"/>
                </a:lnTo>
                <a:lnTo>
                  <a:pt x="2657" y="2384"/>
                </a:lnTo>
                <a:lnTo>
                  <a:pt x="2514" y="2320"/>
                </a:lnTo>
                <a:lnTo>
                  <a:pt x="2369" y="2262"/>
                </a:lnTo>
                <a:lnTo>
                  <a:pt x="2223" y="2210"/>
                </a:lnTo>
                <a:lnTo>
                  <a:pt x="2075" y="2163"/>
                </a:lnTo>
                <a:lnTo>
                  <a:pt x="1926" y="2122"/>
                </a:lnTo>
                <a:lnTo>
                  <a:pt x="1774" y="2086"/>
                </a:lnTo>
                <a:lnTo>
                  <a:pt x="1621" y="2055"/>
                </a:lnTo>
                <a:lnTo>
                  <a:pt x="1467" y="2031"/>
                </a:lnTo>
                <a:lnTo>
                  <a:pt x="1312" y="2012"/>
                </a:lnTo>
                <a:lnTo>
                  <a:pt x="1664" y="2984"/>
                </a:lnTo>
                <a:lnTo>
                  <a:pt x="1671" y="3012"/>
                </a:lnTo>
                <a:lnTo>
                  <a:pt x="1675" y="3040"/>
                </a:lnTo>
                <a:lnTo>
                  <a:pt x="1672" y="3068"/>
                </a:lnTo>
                <a:lnTo>
                  <a:pt x="1667" y="3096"/>
                </a:lnTo>
                <a:lnTo>
                  <a:pt x="1657" y="3122"/>
                </a:lnTo>
                <a:lnTo>
                  <a:pt x="1641" y="3148"/>
                </a:lnTo>
                <a:lnTo>
                  <a:pt x="1624" y="3170"/>
                </a:lnTo>
                <a:lnTo>
                  <a:pt x="1602" y="3189"/>
                </a:lnTo>
                <a:lnTo>
                  <a:pt x="1578" y="3204"/>
                </a:lnTo>
                <a:lnTo>
                  <a:pt x="1552" y="3215"/>
                </a:lnTo>
                <a:lnTo>
                  <a:pt x="1524" y="3222"/>
                </a:lnTo>
                <a:lnTo>
                  <a:pt x="1495" y="3224"/>
                </a:lnTo>
                <a:lnTo>
                  <a:pt x="1084" y="3224"/>
                </a:lnTo>
                <a:lnTo>
                  <a:pt x="1053" y="3221"/>
                </a:lnTo>
                <a:lnTo>
                  <a:pt x="1022" y="3213"/>
                </a:lnTo>
                <a:lnTo>
                  <a:pt x="994" y="3200"/>
                </a:lnTo>
                <a:lnTo>
                  <a:pt x="969" y="3182"/>
                </a:lnTo>
                <a:lnTo>
                  <a:pt x="948" y="3160"/>
                </a:lnTo>
                <a:lnTo>
                  <a:pt x="929" y="3134"/>
                </a:lnTo>
                <a:lnTo>
                  <a:pt x="916" y="3106"/>
                </a:lnTo>
                <a:lnTo>
                  <a:pt x="507" y="1975"/>
                </a:lnTo>
                <a:lnTo>
                  <a:pt x="470" y="1956"/>
                </a:lnTo>
                <a:lnTo>
                  <a:pt x="438" y="1932"/>
                </a:lnTo>
                <a:lnTo>
                  <a:pt x="409" y="1903"/>
                </a:lnTo>
                <a:lnTo>
                  <a:pt x="385" y="1871"/>
                </a:lnTo>
                <a:lnTo>
                  <a:pt x="366" y="1835"/>
                </a:lnTo>
                <a:lnTo>
                  <a:pt x="352" y="1797"/>
                </a:lnTo>
                <a:lnTo>
                  <a:pt x="344" y="1755"/>
                </a:lnTo>
                <a:lnTo>
                  <a:pt x="229" y="1755"/>
                </a:lnTo>
                <a:lnTo>
                  <a:pt x="191" y="1752"/>
                </a:lnTo>
                <a:lnTo>
                  <a:pt x="156" y="1743"/>
                </a:lnTo>
                <a:lnTo>
                  <a:pt x="124" y="1729"/>
                </a:lnTo>
                <a:lnTo>
                  <a:pt x="94" y="1710"/>
                </a:lnTo>
                <a:lnTo>
                  <a:pt x="67" y="1688"/>
                </a:lnTo>
                <a:lnTo>
                  <a:pt x="44" y="1662"/>
                </a:lnTo>
                <a:lnTo>
                  <a:pt x="25" y="1632"/>
                </a:lnTo>
                <a:lnTo>
                  <a:pt x="12" y="1598"/>
                </a:lnTo>
                <a:lnTo>
                  <a:pt x="3" y="1563"/>
                </a:lnTo>
                <a:lnTo>
                  <a:pt x="0" y="1527"/>
                </a:lnTo>
                <a:lnTo>
                  <a:pt x="0" y="1023"/>
                </a:lnTo>
                <a:lnTo>
                  <a:pt x="3" y="987"/>
                </a:lnTo>
                <a:lnTo>
                  <a:pt x="12" y="951"/>
                </a:lnTo>
                <a:lnTo>
                  <a:pt x="25" y="919"/>
                </a:lnTo>
                <a:lnTo>
                  <a:pt x="44" y="888"/>
                </a:lnTo>
                <a:lnTo>
                  <a:pt x="67" y="862"/>
                </a:lnTo>
                <a:lnTo>
                  <a:pt x="94" y="839"/>
                </a:lnTo>
                <a:lnTo>
                  <a:pt x="124" y="821"/>
                </a:lnTo>
                <a:lnTo>
                  <a:pt x="156" y="806"/>
                </a:lnTo>
                <a:lnTo>
                  <a:pt x="191" y="797"/>
                </a:lnTo>
                <a:lnTo>
                  <a:pt x="229" y="795"/>
                </a:lnTo>
                <a:lnTo>
                  <a:pt x="344" y="795"/>
                </a:lnTo>
                <a:lnTo>
                  <a:pt x="352" y="755"/>
                </a:lnTo>
                <a:lnTo>
                  <a:pt x="365" y="717"/>
                </a:lnTo>
                <a:lnTo>
                  <a:pt x="384" y="682"/>
                </a:lnTo>
                <a:lnTo>
                  <a:pt x="406" y="650"/>
                </a:lnTo>
                <a:lnTo>
                  <a:pt x="434" y="623"/>
                </a:lnTo>
                <a:lnTo>
                  <a:pt x="465" y="598"/>
                </a:lnTo>
                <a:lnTo>
                  <a:pt x="499" y="578"/>
                </a:lnTo>
                <a:lnTo>
                  <a:pt x="536" y="564"/>
                </a:lnTo>
                <a:lnTo>
                  <a:pt x="576" y="555"/>
                </a:lnTo>
                <a:lnTo>
                  <a:pt x="617" y="552"/>
                </a:lnTo>
                <a:lnTo>
                  <a:pt x="622" y="552"/>
                </a:lnTo>
                <a:lnTo>
                  <a:pt x="633" y="552"/>
                </a:lnTo>
                <a:lnTo>
                  <a:pt x="651" y="552"/>
                </a:lnTo>
                <a:lnTo>
                  <a:pt x="676" y="552"/>
                </a:lnTo>
                <a:lnTo>
                  <a:pt x="705" y="552"/>
                </a:lnTo>
                <a:lnTo>
                  <a:pt x="739" y="552"/>
                </a:lnTo>
                <a:lnTo>
                  <a:pt x="775" y="551"/>
                </a:lnTo>
                <a:lnTo>
                  <a:pt x="815" y="551"/>
                </a:lnTo>
                <a:lnTo>
                  <a:pt x="856" y="551"/>
                </a:lnTo>
                <a:lnTo>
                  <a:pt x="898" y="551"/>
                </a:lnTo>
                <a:lnTo>
                  <a:pt x="940" y="551"/>
                </a:lnTo>
                <a:lnTo>
                  <a:pt x="982" y="551"/>
                </a:lnTo>
                <a:lnTo>
                  <a:pt x="1022" y="549"/>
                </a:lnTo>
                <a:lnTo>
                  <a:pt x="1059" y="549"/>
                </a:lnTo>
                <a:lnTo>
                  <a:pt x="1093" y="549"/>
                </a:lnTo>
                <a:lnTo>
                  <a:pt x="1123" y="549"/>
                </a:lnTo>
                <a:lnTo>
                  <a:pt x="1147" y="549"/>
                </a:lnTo>
                <a:lnTo>
                  <a:pt x="1166" y="549"/>
                </a:lnTo>
                <a:lnTo>
                  <a:pt x="1178" y="549"/>
                </a:lnTo>
                <a:lnTo>
                  <a:pt x="1183" y="548"/>
                </a:lnTo>
                <a:lnTo>
                  <a:pt x="1352" y="533"/>
                </a:lnTo>
                <a:lnTo>
                  <a:pt x="1519" y="511"/>
                </a:lnTo>
                <a:lnTo>
                  <a:pt x="1683" y="482"/>
                </a:lnTo>
                <a:lnTo>
                  <a:pt x="1847" y="447"/>
                </a:lnTo>
                <a:lnTo>
                  <a:pt x="2009" y="406"/>
                </a:lnTo>
                <a:lnTo>
                  <a:pt x="2169" y="357"/>
                </a:lnTo>
                <a:lnTo>
                  <a:pt x="2326" y="303"/>
                </a:lnTo>
                <a:lnTo>
                  <a:pt x="2482" y="242"/>
                </a:lnTo>
                <a:lnTo>
                  <a:pt x="2636" y="175"/>
                </a:lnTo>
                <a:lnTo>
                  <a:pt x="2786" y="102"/>
                </a:lnTo>
                <a:lnTo>
                  <a:pt x="2935" y="23"/>
                </a:lnTo>
                <a:lnTo>
                  <a:pt x="2964" y="9"/>
                </a:lnTo>
                <a:lnTo>
                  <a:pt x="2995" y="2"/>
                </a:lnTo>
                <a:lnTo>
                  <a:pt x="3026" y="0"/>
                </a:lnTo>
                <a:close/>
              </a:path>
            </a:pathLst>
          </a:custGeom>
          <a:solidFill>
            <a:srgbClr val="EEB91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6" name="Freeform 164">
            <a:extLst>
              <a:ext uri="{FF2B5EF4-FFF2-40B4-BE49-F238E27FC236}">
                <a16:creationId xmlns:a16="http://schemas.microsoft.com/office/drawing/2014/main" xmlns="" id="{D05594F8-7A02-4702-AE3A-C99B888A8D50}"/>
              </a:ext>
            </a:extLst>
          </p:cNvPr>
          <p:cNvSpPr>
            <a:spLocks noEditPoints="1"/>
          </p:cNvSpPr>
          <p:nvPr/>
        </p:nvSpPr>
        <p:spPr bwMode="auto">
          <a:xfrm>
            <a:off x="4331828" y="1792898"/>
            <a:ext cx="713706" cy="635492"/>
          </a:xfrm>
          <a:custGeom>
            <a:avLst/>
            <a:gdLst>
              <a:gd name="T0" fmla="*/ 171 w 3653"/>
              <a:gd name="T1" fmla="*/ 2242 h 3248"/>
              <a:gd name="T2" fmla="*/ 171 w 3653"/>
              <a:gd name="T3" fmla="*/ 2273 h 3248"/>
              <a:gd name="T4" fmla="*/ 1756 w 3653"/>
              <a:gd name="T5" fmla="*/ 3070 h 3248"/>
              <a:gd name="T6" fmla="*/ 1897 w 3653"/>
              <a:gd name="T7" fmla="*/ 3070 h 3248"/>
              <a:gd name="T8" fmla="*/ 3481 w 3653"/>
              <a:gd name="T9" fmla="*/ 2273 h 3248"/>
              <a:gd name="T10" fmla="*/ 3481 w 3653"/>
              <a:gd name="T11" fmla="*/ 2242 h 3248"/>
              <a:gd name="T12" fmla="*/ 2005 w 3653"/>
              <a:gd name="T13" fmla="*/ 2572 h 3248"/>
              <a:gd name="T14" fmla="*/ 1827 w 3653"/>
              <a:gd name="T15" fmla="*/ 2614 h 3248"/>
              <a:gd name="T16" fmla="*/ 1647 w 3653"/>
              <a:gd name="T17" fmla="*/ 2572 h 3248"/>
              <a:gd name="T18" fmla="*/ 1962 w 3653"/>
              <a:gd name="T19" fmla="*/ 1956 h 3248"/>
              <a:gd name="T20" fmla="*/ 1780 w 3653"/>
              <a:gd name="T21" fmla="*/ 1977 h 3248"/>
              <a:gd name="T22" fmla="*/ 571 w 3653"/>
              <a:gd name="T23" fmla="*/ 1401 h 3248"/>
              <a:gd name="T24" fmla="*/ 169 w 3653"/>
              <a:gd name="T25" fmla="*/ 1617 h 3248"/>
              <a:gd name="T26" fmla="*/ 177 w 3653"/>
              <a:gd name="T27" fmla="*/ 1648 h 3248"/>
              <a:gd name="T28" fmla="*/ 1791 w 3653"/>
              <a:gd name="T29" fmla="*/ 2444 h 3248"/>
              <a:gd name="T30" fmla="*/ 1931 w 3653"/>
              <a:gd name="T31" fmla="*/ 2421 h 3248"/>
              <a:gd name="T32" fmla="*/ 3485 w 3653"/>
              <a:gd name="T33" fmla="*/ 1631 h 3248"/>
              <a:gd name="T34" fmla="*/ 3476 w 3653"/>
              <a:gd name="T35" fmla="*/ 1600 h 3248"/>
              <a:gd name="T36" fmla="*/ 1791 w 3653"/>
              <a:gd name="T37" fmla="*/ 171 h 3248"/>
              <a:gd name="T38" fmla="*/ 177 w 3653"/>
              <a:gd name="T39" fmla="*/ 966 h 3248"/>
              <a:gd name="T40" fmla="*/ 169 w 3653"/>
              <a:gd name="T41" fmla="*/ 997 h 3248"/>
              <a:gd name="T42" fmla="*/ 1722 w 3653"/>
              <a:gd name="T43" fmla="*/ 1788 h 3248"/>
              <a:gd name="T44" fmla="*/ 1862 w 3653"/>
              <a:gd name="T45" fmla="*/ 1810 h 3248"/>
              <a:gd name="T46" fmla="*/ 3476 w 3653"/>
              <a:gd name="T47" fmla="*/ 1014 h 3248"/>
              <a:gd name="T48" fmla="*/ 3485 w 3653"/>
              <a:gd name="T49" fmla="*/ 983 h 3248"/>
              <a:gd name="T50" fmla="*/ 1930 w 3653"/>
              <a:gd name="T51" fmla="*/ 192 h 3248"/>
              <a:gd name="T52" fmla="*/ 1827 w 3653"/>
              <a:gd name="T53" fmla="*/ 0 h 3248"/>
              <a:gd name="T54" fmla="*/ 2005 w 3653"/>
              <a:gd name="T55" fmla="*/ 42 h 3248"/>
              <a:gd name="T56" fmla="*/ 3613 w 3653"/>
              <a:gd name="T57" fmla="*/ 870 h 3248"/>
              <a:gd name="T58" fmla="*/ 3653 w 3653"/>
              <a:gd name="T59" fmla="*/ 990 h 3248"/>
              <a:gd name="T60" fmla="*/ 3615 w 3653"/>
              <a:gd name="T61" fmla="*/ 1109 h 3248"/>
              <a:gd name="T62" fmla="*/ 3541 w 3653"/>
              <a:gd name="T63" fmla="*/ 1171 h 3248"/>
              <a:gd name="T64" fmla="*/ 3593 w 3653"/>
              <a:gd name="T65" fmla="*/ 1481 h 3248"/>
              <a:gd name="T66" fmla="*/ 3650 w 3653"/>
              <a:gd name="T67" fmla="*/ 1591 h 3248"/>
              <a:gd name="T68" fmla="*/ 3630 w 3653"/>
              <a:gd name="T69" fmla="*/ 1717 h 3248"/>
              <a:gd name="T70" fmla="*/ 3541 w 3653"/>
              <a:gd name="T71" fmla="*/ 1805 h 3248"/>
              <a:gd name="T72" fmla="*/ 3593 w 3653"/>
              <a:gd name="T73" fmla="*/ 2114 h 3248"/>
              <a:gd name="T74" fmla="*/ 3650 w 3653"/>
              <a:gd name="T75" fmla="*/ 2225 h 3248"/>
              <a:gd name="T76" fmla="*/ 3630 w 3653"/>
              <a:gd name="T77" fmla="*/ 2350 h 3248"/>
              <a:gd name="T78" fmla="*/ 3541 w 3653"/>
              <a:gd name="T79" fmla="*/ 2439 h 3248"/>
              <a:gd name="T80" fmla="*/ 1872 w 3653"/>
              <a:gd name="T81" fmla="*/ 3245 h 3248"/>
              <a:gd name="T82" fmla="*/ 1690 w 3653"/>
              <a:gd name="T83" fmla="*/ 3224 h 3248"/>
              <a:gd name="T84" fmla="*/ 60 w 3653"/>
              <a:gd name="T85" fmla="*/ 2401 h 3248"/>
              <a:gd name="T86" fmla="*/ 2 w 3653"/>
              <a:gd name="T87" fmla="*/ 2290 h 3248"/>
              <a:gd name="T88" fmla="*/ 22 w 3653"/>
              <a:gd name="T89" fmla="*/ 2164 h 3248"/>
              <a:gd name="T90" fmla="*/ 112 w 3653"/>
              <a:gd name="T91" fmla="*/ 2077 h 3248"/>
              <a:gd name="T92" fmla="*/ 60 w 3653"/>
              <a:gd name="T93" fmla="*/ 1768 h 3248"/>
              <a:gd name="T94" fmla="*/ 2 w 3653"/>
              <a:gd name="T95" fmla="*/ 1657 h 3248"/>
              <a:gd name="T96" fmla="*/ 22 w 3653"/>
              <a:gd name="T97" fmla="*/ 1532 h 3248"/>
              <a:gd name="T98" fmla="*/ 112 w 3653"/>
              <a:gd name="T99" fmla="*/ 1443 h 3248"/>
              <a:gd name="T100" fmla="*/ 60 w 3653"/>
              <a:gd name="T101" fmla="*/ 1134 h 3248"/>
              <a:gd name="T102" fmla="*/ 2 w 3653"/>
              <a:gd name="T103" fmla="*/ 1023 h 3248"/>
              <a:gd name="T104" fmla="*/ 22 w 3653"/>
              <a:gd name="T105" fmla="*/ 898 h 3248"/>
              <a:gd name="T106" fmla="*/ 112 w 3653"/>
              <a:gd name="T107" fmla="*/ 809 h 3248"/>
              <a:gd name="T108" fmla="*/ 1780 w 3653"/>
              <a:gd name="T109" fmla="*/ 2 h 3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53" h="3248">
                <a:moveTo>
                  <a:pt x="571" y="2035"/>
                </a:moveTo>
                <a:lnTo>
                  <a:pt x="187" y="2226"/>
                </a:lnTo>
                <a:lnTo>
                  <a:pt x="177" y="2234"/>
                </a:lnTo>
                <a:lnTo>
                  <a:pt x="171" y="2242"/>
                </a:lnTo>
                <a:lnTo>
                  <a:pt x="169" y="2251"/>
                </a:lnTo>
                <a:lnTo>
                  <a:pt x="167" y="2257"/>
                </a:lnTo>
                <a:lnTo>
                  <a:pt x="169" y="2265"/>
                </a:lnTo>
                <a:lnTo>
                  <a:pt x="171" y="2273"/>
                </a:lnTo>
                <a:lnTo>
                  <a:pt x="177" y="2282"/>
                </a:lnTo>
                <a:lnTo>
                  <a:pt x="187" y="2288"/>
                </a:lnTo>
                <a:lnTo>
                  <a:pt x="1722" y="3055"/>
                </a:lnTo>
                <a:lnTo>
                  <a:pt x="1756" y="3070"/>
                </a:lnTo>
                <a:lnTo>
                  <a:pt x="1791" y="3077"/>
                </a:lnTo>
                <a:lnTo>
                  <a:pt x="1827" y="3080"/>
                </a:lnTo>
                <a:lnTo>
                  <a:pt x="1862" y="3077"/>
                </a:lnTo>
                <a:lnTo>
                  <a:pt x="1897" y="3070"/>
                </a:lnTo>
                <a:lnTo>
                  <a:pt x="1931" y="3055"/>
                </a:lnTo>
                <a:lnTo>
                  <a:pt x="3466" y="2288"/>
                </a:lnTo>
                <a:lnTo>
                  <a:pt x="3476" y="2282"/>
                </a:lnTo>
                <a:lnTo>
                  <a:pt x="3481" y="2273"/>
                </a:lnTo>
                <a:lnTo>
                  <a:pt x="3485" y="2265"/>
                </a:lnTo>
                <a:lnTo>
                  <a:pt x="3485" y="2257"/>
                </a:lnTo>
                <a:lnTo>
                  <a:pt x="3485" y="2251"/>
                </a:lnTo>
                <a:lnTo>
                  <a:pt x="3481" y="2242"/>
                </a:lnTo>
                <a:lnTo>
                  <a:pt x="3476" y="2234"/>
                </a:lnTo>
                <a:lnTo>
                  <a:pt x="3466" y="2226"/>
                </a:lnTo>
                <a:lnTo>
                  <a:pt x="3081" y="2035"/>
                </a:lnTo>
                <a:lnTo>
                  <a:pt x="2005" y="2572"/>
                </a:lnTo>
                <a:lnTo>
                  <a:pt x="1962" y="2590"/>
                </a:lnTo>
                <a:lnTo>
                  <a:pt x="1918" y="2603"/>
                </a:lnTo>
                <a:lnTo>
                  <a:pt x="1872" y="2611"/>
                </a:lnTo>
                <a:lnTo>
                  <a:pt x="1827" y="2614"/>
                </a:lnTo>
                <a:lnTo>
                  <a:pt x="1780" y="2611"/>
                </a:lnTo>
                <a:lnTo>
                  <a:pt x="1735" y="2603"/>
                </a:lnTo>
                <a:lnTo>
                  <a:pt x="1690" y="2590"/>
                </a:lnTo>
                <a:lnTo>
                  <a:pt x="1647" y="2572"/>
                </a:lnTo>
                <a:lnTo>
                  <a:pt x="571" y="2035"/>
                </a:lnTo>
                <a:close/>
                <a:moveTo>
                  <a:pt x="3081" y="1401"/>
                </a:moveTo>
                <a:lnTo>
                  <a:pt x="2005" y="1938"/>
                </a:lnTo>
                <a:lnTo>
                  <a:pt x="1962" y="1956"/>
                </a:lnTo>
                <a:lnTo>
                  <a:pt x="1918" y="1969"/>
                </a:lnTo>
                <a:lnTo>
                  <a:pt x="1872" y="1977"/>
                </a:lnTo>
                <a:lnTo>
                  <a:pt x="1827" y="1980"/>
                </a:lnTo>
                <a:lnTo>
                  <a:pt x="1780" y="1977"/>
                </a:lnTo>
                <a:lnTo>
                  <a:pt x="1735" y="1969"/>
                </a:lnTo>
                <a:lnTo>
                  <a:pt x="1690" y="1956"/>
                </a:lnTo>
                <a:lnTo>
                  <a:pt x="1647" y="1938"/>
                </a:lnTo>
                <a:lnTo>
                  <a:pt x="571" y="1401"/>
                </a:lnTo>
                <a:lnTo>
                  <a:pt x="187" y="1593"/>
                </a:lnTo>
                <a:lnTo>
                  <a:pt x="177" y="1600"/>
                </a:lnTo>
                <a:lnTo>
                  <a:pt x="171" y="1608"/>
                </a:lnTo>
                <a:lnTo>
                  <a:pt x="169" y="1617"/>
                </a:lnTo>
                <a:lnTo>
                  <a:pt x="167" y="1624"/>
                </a:lnTo>
                <a:lnTo>
                  <a:pt x="169" y="1631"/>
                </a:lnTo>
                <a:lnTo>
                  <a:pt x="171" y="1639"/>
                </a:lnTo>
                <a:lnTo>
                  <a:pt x="177" y="1648"/>
                </a:lnTo>
                <a:lnTo>
                  <a:pt x="187" y="1655"/>
                </a:lnTo>
                <a:lnTo>
                  <a:pt x="1722" y="2421"/>
                </a:lnTo>
                <a:lnTo>
                  <a:pt x="1756" y="2436"/>
                </a:lnTo>
                <a:lnTo>
                  <a:pt x="1791" y="2444"/>
                </a:lnTo>
                <a:lnTo>
                  <a:pt x="1827" y="2446"/>
                </a:lnTo>
                <a:lnTo>
                  <a:pt x="1862" y="2444"/>
                </a:lnTo>
                <a:lnTo>
                  <a:pt x="1897" y="2436"/>
                </a:lnTo>
                <a:lnTo>
                  <a:pt x="1931" y="2421"/>
                </a:lnTo>
                <a:lnTo>
                  <a:pt x="3466" y="1655"/>
                </a:lnTo>
                <a:lnTo>
                  <a:pt x="3476" y="1648"/>
                </a:lnTo>
                <a:lnTo>
                  <a:pt x="3481" y="1639"/>
                </a:lnTo>
                <a:lnTo>
                  <a:pt x="3485" y="1631"/>
                </a:lnTo>
                <a:lnTo>
                  <a:pt x="3485" y="1624"/>
                </a:lnTo>
                <a:lnTo>
                  <a:pt x="3485" y="1617"/>
                </a:lnTo>
                <a:lnTo>
                  <a:pt x="3481" y="1608"/>
                </a:lnTo>
                <a:lnTo>
                  <a:pt x="3476" y="1600"/>
                </a:lnTo>
                <a:lnTo>
                  <a:pt x="3466" y="1593"/>
                </a:lnTo>
                <a:lnTo>
                  <a:pt x="3081" y="1401"/>
                </a:lnTo>
                <a:close/>
                <a:moveTo>
                  <a:pt x="1827" y="168"/>
                </a:moveTo>
                <a:lnTo>
                  <a:pt x="1791" y="171"/>
                </a:lnTo>
                <a:lnTo>
                  <a:pt x="1756" y="179"/>
                </a:lnTo>
                <a:lnTo>
                  <a:pt x="1722" y="192"/>
                </a:lnTo>
                <a:lnTo>
                  <a:pt x="187" y="959"/>
                </a:lnTo>
                <a:lnTo>
                  <a:pt x="177" y="966"/>
                </a:lnTo>
                <a:lnTo>
                  <a:pt x="171" y="974"/>
                </a:lnTo>
                <a:lnTo>
                  <a:pt x="169" y="983"/>
                </a:lnTo>
                <a:lnTo>
                  <a:pt x="167" y="990"/>
                </a:lnTo>
                <a:lnTo>
                  <a:pt x="169" y="997"/>
                </a:lnTo>
                <a:lnTo>
                  <a:pt x="171" y="1005"/>
                </a:lnTo>
                <a:lnTo>
                  <a:pt x="177" y="1014"/>
                </a:lnTo>
                <a:lnTo>
                  <a:pt x="187" y="1021"/>
                </a:lnTo>
                <a:lnTo>
                  <a:pt x="1722" y="1788"/>
                </a:lnTo>
                <a:lnTo>
                  <a:pt x="1756" y="1802"/>
                </a:lnTo>
                <a:lnTo>
                  <a:pt x="1791" y="1810"/>
                </a:lnTo>
                <a:lnTo>
                  <a:pt x="1827" y="1812"/>
                </a:lnTo>
                <a:lnTo>
                  <a:pt x="1862" y="1810"/>
                </a:lnTo>
                <a:lnTo>
                  <a:pt x="1897" y="1802"/>
                </a:lnTo>
                <a:lnTo>
                  <a:pt x="1931" y="1788"/>
                </a:lnTo>
                <a:lnTo>
                  <a:pt x="3466" y="1021"/>
                </a:lnTo>
                <a:lnTo>
                  <a:pt x="3476" y="1014"/>
                </a:lnTo>
                <a:lnTo>
                  <a:pt x="3481" y="1005"/>
                </a:lnTo>
                <a:lnTo>
                  <a:pt x="3485" y="997"/>
                </a:lnTo>
                <a:lnTo>
                  <a:pt x="3485" y="990"/>
                </a:lnTo>
                <a:lnTo>
                  <a:pt x="3485" y="983"/>
                </a:lnTo>
                <a:lnTo>
                  <a:pt x="3481" y="974"/>
                </a:lnTo>
                <a:lnTo>
                  <a:pt x="3476" y="966"/>
                </a:lnTo>
                <a:lnTo>
                  <a:pt x="3466" y="959"/>
                </a:lnTo>
                <a:lnTo>
                  <a:pt x="1930" y="192"/>
                </a:lnTo>
                <a:lnTo>
                  <a:pt x="1897" y="179"/>
                </a:lnTo>
                <a:lnTo>
                  <a:pt x="1862" y="171"/>
                </a:lnTo>
                <a:lnTo>
                  <a:pt x="1827" y="168"/>
                </a:lnTo>
                <a:close/>
                <a:moveTo>
                  <a:pt x="1827" y="0"/>
                </a:moveTo>
                <a:lnTo>
                  <a:pt x="1872" y="2"/>
                </a:lnTo>
                <a:lnTo>
                  <a:pt x="1918" y="10"/>
                </a:lnTo>
                <a:lnTo>
                  <a:pt x="1962" y="23"/>
                </a:lnTo>
                <a:lnTo>
                  <a:pt x="2005" y="42"/>
                </a:lnTo>
                <a:lnTo>
                  <a:pt x="3541" y="809"/>
                </a:lnTo>
                <a:lnTo>
                  <a:pt x="3569" y="826"/>
                </a:lnTo>
                <a:lnTo>
                  <a:pt x="3593" y="847"/>
                </a:lnTo>
                <a:lnTo>
                  <a:pt x="3613" y="870"/>
                </a:lnTo>
                <a:lnTo>
                  <a:pt x="3630" y="898"/>
                </a:lnTo>
                <a:lnTo>
                  <a:pt x="3642" y="927"/>
                </a:lnTo>
                <a:lnTo>
                  <a:pt x="3650" y="958"/>
                </a:lnTo>
                <a:lnTo>
                  <a:pt x="3653" y="990"/>
                </a:lnTo>
                <a:lnTo>
                  <a:pt x="3650" y="1023"/>
                </a:lnTo>
                <a:lnTo>
                  <a:pt x="3642" y="1054"/>
                </a:lnTo>
                <a:lnTo>
                  <a:pt x="3630" y="1083"/>
                </a:lnTo>
                <a:lnTo>
                  <a:pt x="3615" y="1109"/>
                </a:lnTo>
                <a:lnTo>
                  <a:pt x="3593" y="1134"/>
                </a:lnTo>
                <a:lnTo>
                  <a:pt x="3569" y="1154"/>
                </a:lnTo>
                <a:lnTo>
                  <a:pt x="3541" y="1171"/>
                </a:lnTo>
                <a:lnTo>
                  <a:pt x="3541" y="1171"/>
                </a:lnTo>
                <a:lnTo>
                  <a:pt x="3268" y="1307"/>
                </a:lnTo>
                <a:lnTo>
                  <a:pt x="3541" y="1443"/>
                </a:lnTo>
                <a:lnTo>
                  <a:pt x="3569" y="1460"/>
                </a:lnTo>
                <a:lnTo>
                  <a:pt x="3593" y="1481"/>
                </a:lnTo>
                <a:lnTo>
                  <a:pt x="3613" y="1504"/>
                </a:lnTo>
                <a:lnTo>
                  <a:pt x="3630" y="1532"/>
                </a:lnTo>
                <a:lnTo>
                  <a:pt x="3642" y="1560"/>
                </a:lnTo>
                <a:lnTo>
                  <a:pt x="3650" y="1591"/>
                </a:lnTo>
                <a:lnTo>
                  <a:pt x="3653" y="1624"/>
                </a:lnTo>
                <a:lnTo>
                  <a:pt x="3650" y="1657"/>
                </a:lnTo>
                <a:lnTo>
                  <a:pt x="3642" y="1688"/>
                </a:lnTo>
                <a:lnTo>
                  <a:pt x="3630" y="1717"/>
                </a:lnTo>
                <a:lnTo>
                  <a:pt x="3613" y="1743"/>
                </a:lnTo>
                <a:lnTo>
                  <a:pt x="3593" y="1768"/>
                </a:lnTo>
                <a:lnTo>
                  <a:pt x="3569" y="1788"/>
                </a:lnTo>
                <a:lnTo>
                  <a:pt x="3541" y="1805"/>
                </a:lnTo>
                <a:lnTo>
                  <a:pt x="3268" y="1940"/>
                </a:lnTo>
                <a:lnTo>
                  <a:pt x="3541" y="2077"/>
                </a:lnTo>
                <a:lnTo>
                  <a:pt x="3569" y="2093"/>
                </a:lnTo>
                <a:lnTo>
                  <a:pt x="3593" y="2114"/>
                </a:lnTo>
                <a:lnTo>
                  <a:pt x="3613" y="2138"/>
                </a:lnTo>
                <a:lnTo>
                  <a:pt x="3630" y="2164"/>
                </a:lnTo>
                <a:lnTo>
                  <a:pt x="3642" y="2194"/>
                </a:lnTo>
                <a:lnTo>
                  <a:pt x="3650" y="2225"/>
                </a:lnTo>
                <a:lnTo>
                  <a:pt x="3653" y="2257"/>
                </a:lnTo>
                <a:lnTo>
                  <a:pt x="3650" y="2290"/>
                </a:lnTo>
                <a:lnTo>
                  <a:pt x="3642" y="2322"/>
                </a:lnTo>
                <a:lnTo>
                  <a:pt x="3630" y="2350"/>
                </a:lnTo>
                <a:lnTo>
                  <a:pt x="3615" y="2377"/>
                </a:lnTo>
                <a:lnTo>
                  <a:pt x="3593" y="2401"/>
                </a:lnTo>
                <a:lnTo>
                  <a:pt x="3569" y="2421"/>
                </a:lnTo>
                <a:lnTo>
                  <a:pt x="3541" y="2439"/>
                </a:lnTo>
                <a:lnTo>
                  <a:pt x="2005" y="3206"/>
                </a:lnTo>
                <a:lnTo>
                  <a:pt x="1962" y="3224"/>
                </a:lnTo>
                <a:lnTo>
                  <a:pt x="1918" y="3237"/>
                </a:lnTo>
                <a:lnTo>
                  <a:pt x="1872" y="3245"/>
                </a:lnTo>
                <a:lnTo>
                  <a:pt x="1827" y="3248"/>
                </a:lnTo>
                <a:lnTo>
                  <a:pt x="1780" y="3245"/>
                </a:lnTo>
                <a:lnTo>
                  <a:pt x="1735" y="3237"/>
                </a:lnTo>
                <a:lnTo>
                  <a:pt x="1690" y="3224"/>
                </a:lnTo>
                <a:lnTo>
                  <a:pt x="1647" y="3206"/>
                </a:lnTo>
                <a:lnTo>
                  <a:pt x="112" y="2439"/>
                </a:lnTo>
                <a:lnTo>
                  <a:pt x="84" y="2421"/>
                </a:lnTo>
                <a:lnTo>
                  <a:pt x="60" y="2401"/>
                </a:lnTo>
                <a:lnTo>
                  <a:pt x="39" y="2377"/>
                </a:lnTo>
                <a:lnTo>
                  <a:pt x="22" y="2350"/>
                </a:lnTo>
                <a:lnTo>
                  <a:pt x="10" y="2322"/>
                </a:lnTo>
                <a:lnTo>
                  <a:pt x="2" y="2290"/>
                </a:lnTo>
                <a:lnTo>
                  <a:pt x="0" y="2257"/>
                </a:lnTo>
                <a:lnTo>
                  <a:pt x="2" y="2225"/>
                </a:lnTo>
                <a:lnTo>
                  <a:pt x="10" y="2194"/>
                </a:lnTo>
                <a:lnTo>
                  <a:pt x="22" y="2164"/>
                </a:lnTo>
                <a:lnTo>
                  <a:pt x="39" y="2138"/>
                </a:lnTo>
                <a:lnTo>
                  <a:pt x="60" y="2114"/>
                </a:lnTo>
                <a:lnTo>
                  <a:pt x="84" y="2093"/>
                </a:lnTo>
                <a:lnTo>
                  <a:pt x="112" y="2077"/>
                </a:lnTo>
                <a:lnTo>
                  <a:pt x="384" y="1940"/>
                </a:lnTo>
                <a:lnTo>
                  <a:pt x="112" y="1805"/>
                </a:lnTo>
                <a:lnTo>
                  <a:pt x="84" y="1788"/>
                </a:lnTo>
                <a:lnTo>
                  <a:pt x="60" y="1768"/>
                </a:lnTo>
                <a:lnTo>
                  <a:pt x="39" y="1743"/>
                </a:lnTo>
                <a:lnTo>
                  <a:pt x="22" y="1717"/>
                </a:lnTo>
                <a:lnTo>
                  <a:pt x="10" y="1688"/>
                </a:lnTo>
                <a:lnTo>
                  <a:pt x="2" y="1657"/>
                </a:lnTo>
                <a:lnTo>
                  <a:pt x="0" y="1624"/>
                </a:lnTo>
                <a:lnTo>
                  <a:pt x="2" y="1591"/>
                </a:lnTo>
                <a:lnTo>
                  <a:pt x="10" y="1560"/>
                </a:lnTo>
                <a:lnTo>
                  <a:pt x="22" y="1532"/>
                </a:lnTo>
                <a:lnTo>
                  <a:pt x="39" y="1504"/>
                </a:lnTo>
                <a:lnTo>
                  <a:pt x="60" y="1481"/>
                </a:lnTo>
                <a:lnTo>
                  <a:pt x="84" y="1460"/>
                </a:lnTo>
                <a:lnTo>
                  <a:pt x="112" y="1443"/>
                </a:lnTo>
                <a:lnTo>
                  <a:pt x="384" y="1307"/>
                </a:lnTo>
                <a:lnTo>
                  <a:pt x="112" y="1171"/>
                </a:lnTo>
                <a:lnTo>
                  <a:pt x="84" y="1154"/>
                </a:lnTo>
                <a:lnTo>
                  <a:pt x="60" y="1134"/>
                </a:lnTo>
                <a:lnTo>
                  <a:pt x="39" y="1109"/>
                </a:lnTo>
                <a:lnTo>
                  <a:pt x="22" y="1083"/>
                </a:lnTo>
                <a:lnTo>
                  <a:pt x="10" y="1054"/>
                </a:lnTo>
                <a:lnTo>
                  <a:pt x="2" y="1023"/>
                </a:lnTo>
                <a:lnTo>
                  <a:pt x="0" y="990"/>
                </a:lnTo>
                <a:lnTo>
                  <a:pt x="2" y="958"/>
                </a:lnTo>
                <a:lnTo>
                  <a:pt x="10" y="927"/>
                </a:lnTo>
                <a:lnTo>
                  <a:pt x="22" y="898"/>
                </a:lnTo>
                <a:lnTo>
                  <a:pt x="39" y="870"/>
                </a:lnTo>
                <a:lnTo>
                  <a:pt x="60" y="847"/>
                </a:lnTo>
                <a:lnTo>
                  <a:pt x="84" y="826"/>
                </a:lnTo>
                <a:lnTo>
                  <a:pt x="112" y="809"/>
                </a:lnTo>
                <a:lnTo>
                  <a:pt x="1647" y="42"/>
                </a:lnTo>
                <a:lnTo>
                  <a:pt x="1690" y="23"/>
                </a:lnTo>
                <a:lnTo>
                  <a:pt x="1735" y="10"/>
                </a:lnTo>
                <a:lnTo>
                  <a:pt x="1780" y="2"/>
                </a:lnTo>
                <a:lnTo>
                  <a:pt x="1827" y="0"/>
                </a:lnTo>
                <a:close/>
              </a:path>
            </a:pathLst>
          </a:custGeom>
          <a:solidFill>
            <a:srgbClr val="EEB91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xmlns="" id="{7161A5EF-E2AB-45F6-81C3-D1700A637989}"/>
              </a:ext>
            </a:extLst>
          </p:cNvPr>
          <p:cNvSpPr/>
          <p:nvPr/>
        </p:nvSpPr>
        <p:spPr>
          <a:xfrm>
            <a:off x="902997" y="3684273"/>
            <a:ext cx="1931080" cy="45719"/>
          </a:xfrm>
          <a:prstGeom prst="rect">
            <a:avLst/>
          </a:prstGeom>
          <a:solidFill>
            <a:srgbClr val="EEB91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8" name="Rectangle 60">
            <a:extLst>
              <a:ext uri="{FF2B5EF4-FFF2-40B4-BE49-F238E27FC236}">
                <a16:creationId xmlns:a16="http://schemas.microsoft.com/office/drawing/2014/main" xmlns="" id="{88C46297-26E8-4400-9A3A-D907340D81C8}"/>
              </a:ext>
            </a:extLst>
          </p:cNvPr>
          <p:cNvSpPr/>
          <p:nvPr/>
        </p:nvSpPr>
        <p:spPr>
          <a:xfrm>
            <a:off x="6543285" y="3684273"/>
            <a:ext cx="1931080" cy="45719"/>
          </a:xfrm>
          <a:prstGeom prst="rect">
            <a:avLst/>
          </a:prstGeom>
          <a:solidFill>
            <a:srgbClr val="01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9" name="Rectangle 61">
            <a:extLst>
              <a:ext uri="{FF2B5EF4-FFF2-40B4-BE49-F238E27FC236}">
                <a16:creationId xmlns:a16="http://schemas.microsoft.com/office/drawing/2014/main" xmlns="" id="{F88D8CE6-B0CD-4533-8AC6-4EE98660738A}"/>
              </a:ext>
            </a:extLst>
          </p:cNvPr>
          <p:cNvSpPr/>
          <p:nvPr/>
        </p:nvSpPr>
        <p:spPr>
          <a:xfrm>
            <a:off x="3723141" y="2683912"/>
            <a:ext cx="1931080" cy="45719"/>
          </a:xfrm>
          <a:prstGeom prst="rect">
            <a:avLst/>
          </a:prstGeom>
          <a:solidFill>
            <a:srgbClr val="EEB91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0" name="Rectangle 62">
            <a:extLst>
              <a:ext uri="{FF2B5EF4-FFF2-40B4-BE49-F238E27FC236}">
                <a16:creationId xmlns:a16="http://schemas.microsoft.com/office/drawing/2014/main" xmlns="" id="{C9847DBE-B0FB-4399-9EAC-5194F5CD8D9D}"/>
              </a:ext>
            </a:extLst>
          </p:cNvPr>
          <p:cNvSpPr/>
          <p:nvPr/>
        </p:nvSpPr>
        <p:spPr>
          <a:xfrm>
            <a:off x="9363428" y="2683912"/>
            <a:ext cx="1931080" cy="45719"/>
          </a:xfrm>
          <a:prstGeom prst="rect">
            <a:avLst/>
          </a:prstGeom>
          <a:solidFill>
            <a:srgbClr val="01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1" name="Inhaltsplatzhalter 4">
            <a:extLst>
              <a:ext uri="{FF2B5EF4-FFF2-40B4-BE49-F238E27FC236}">
                <a16:creationId xmlns:a16="http://schemas.microsoft.com/office/drawing/2014/main" xmlns="" id="{143BA7DA-CC16-4856-B8BA-E29368759CDA}"/>
              </a:ext>
            </a:extLst>
          </p:cNvPr>
          <p:cNvSpPr txBox="1">
            <a:spLocks/>
          </p:cNvSpPr>
          <p:nvPr/>
        </p:nvSpPr>
        <p:spPr>
          <a:xfrm>
            <a:off x="831952" y="4049575"/>
            <a:ext cx="2014555" cy="18158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rgbClr val="013653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  <a:endParaRPr lang="en-US" altLang="zh-CN" sz="2000" b="1" dirty="0">
              <a:solidFill>
                <a:srgbClr val="013653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/>
            </a:r>
            <a:br>
              <a:rPr lang="en-US" sz="1600" b="1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62" name="Inhaltsplatzhalter 4">
            <a:extLst>
              <a:ext uri="{FF2B5EF4-FFF2-40B4-BE49-F238E27FC236}">
                <a16:creationId xmlns:a16="http://schemas.microsoft.com/office/drawing/2014/main" xmlns="" id="{7323172A-C81B-4C71-B179-A57201470276}"/>
              </a:ext>
            </a:extLst>
          </p:cNvPr>
          <p:cNvSpPr txBox="1">
            <a:spLocks/>
          </p:cNvSpPr>
          <p:nvPr/>
        </p:nvSpPr>
        <p:spPr>
          <a:xfrm>
            <a:off x="6501548" y="4079474"/>
            <a:ext cx="2014555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rgbClr val="013653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  <a:r>
              <a:rPr lang="en-US" sz="1800" b="1" dirty="0">
                <a:solidFill>
                  <a:schemeClr val="accent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/>
            </a:r>
            <a:br>
              <a:rPr lang="en-US" sz="1800" b="1" dirty="0">
                <a:solidFill>
                  <a:schemeClr val="accent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/>
            </a:r>
            <a:br>
              <a:rPr lang="en-US" sz="1600" b="1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63" name="Inhaltsplatzhalter 4">
            <a:extLst>
              <a:ext uri="{FF2B5EF4-FFF2-40B4-BE49-F238E27FC236}">
                <a16:creationId xmlns:a16="http://schemas.microsoft.com/office/drawing/2014/main" xmlns="" id="{5A883EA4-7398-424F-9C10-1FC8E5E87B44}"/>
              </a:ext>
            </a:extLst>
          </p:cNvPr>
          <p:cNvSpPr txBox="1">
            <a:spLocks/>
          </p:cNvSpPr>
          <p:nvPr/>
        </p:nvSpPr>
        <p:spPr>
          <a:xfrm>
            <a:off x="3681403" y="3078647"/>
            <a:ext cx="2014555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rgbClr val="013653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  <a:r>
              <a:rPr lang="en-US" sz="2000" b="1" dirty="0">
                <a:solidFill>
                  <a:srgbClr val="013653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/>
            </a:r>
            <a:br>
              <a:rPr lang="en-US" sz="2000" b="1" dirty="0">
                <a:solidFill>
                  <a:srgbClr val="013653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/>
            </a:r>
            <a:br>
              <a:rPr lang="en-US" sz="1600" b="1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64" name="Inhaltsplatzhalter 4">
            <a:extLst>
              <a:ext uri="{FF2B5EF4-FFF2-40B4-BE49-F238E27FC236}">
                <a16:creationId xmlns:a16="http://schemas.microsoft.com/office/drawing/2014/main" xmlns="" id="{2C343D58-A1B1-436D-85AB-FFBDEAE32E56}"/>
              </a:ext>
            </a:extLst>
          </p:cNvPr>
          <p:cNvSpPr txBox="1">
            <a:spLocks/>
          </p:cNvSpPr>
          <p:nvPr/>
        </p:nvSpPr>
        <p:spPr>
          <a:xfrm>
            <a:off x="9321691" y="3180941"/>
            <a:ext cx="2014555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000" b="1" dirty="0">
                <a:solidFill>
                  <a:srgbClr val="013653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  <a:r>
              <a:rPr lang="en-US" sz="1800" b="1" dirty="0">
                <a:solidFill>
                  <a:schemeClr val="accent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/>
            </a:r>
            <a:br>
              <a:rPr lang="en-US" sz="1800" b="1" dirty="0">
                <a:solidFill>
                  <a:schemeClr val="accent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/>
            </a:r>
            <a:br>
              <a:rPr lang="en-US" sz="1600" b="1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This is a sample text. You simply add your own text and description here. This text is fully editable. It can be replaced with your own style. 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467B3DF8-2C46-439B-A68B-12FE8CDBE0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921135" y="2640570"/>
            <a:ext cx="2331720" cy="432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45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ṧliḍê">
            <a:extLst>
              <a:ext uri="{FF2B5EF4-FFF2-40B4-BE49-F238E27FC236}">
                <a16:creationId xmlns:a16="http://schemas.microsoft.com/office/drawing/2014/main" xmlns="" id="{22C902C7-88F3-4F88-899C-33703945B875}"/>
              </a:ext>
            </a:extLst>
          </p:cNvPr>
          <p:cNvSpPr/>
          <p:nvPr/>
        </p:nvSpPr>
        <p:spPr>
          <a:xfrm>
            <a:off x="0" y="1679469"/>
            <a:ext cx="4145911" cy="3997440"/>
          </a:xfrm>
          <a:prstGeom prst="roundRect">
            <a:avLst>
              <a:gd name="adj" fmla="val 1551"/>
            </a:avLst>
          </a:prstGeom>
          <a:solidFill>
            <a:srgbClr val="01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iSľîḋe">
            <a:extLst>
              <a:ext uri="{FF2B5EF4-FFF2-40B4-BE49-F238E27FC236}">
                <a16:creationId xmlns:a16="http://schemas.microsoft.com/office/drawing/2014/main" xmlns="" id="{403A2EEB-A0C7-428C-9AA7-0E8D2705BD6B}"/>
              </a:ext>
            </a:extLst>
          </p:cNvPr>
          <p:cNvSpPr/>
          <p:nvPr/>
        </p:nvSpPr>
        <p:spPr>
          <a:xfrm>
            <a:off x="787624" y="1438888"/>
            <a:ext cx="6295347" cy="4449574"/>
          </a:xfrm>
          <a:prstGeom prst="roundRect">
            <a:avLst>
              <a:gd name="adj" fmla="val 1551"/>
            </a:avLst>
          </a:prstGeom>
          <a:blipFill>
            <a:blip r:embed="rId3" cstate="email"/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377"/>
            <a:endParaRPr lang="en-US" sz="2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íṥlïḋé">
            <a:extLst>
              <a:ext uri="{FF2B5EF4-FFF2-40B4-BE49-F238E27FC236}">
                <a16:creationId xmlns:a16="http://schemas.microsoft.com/office/drawing/2014/main" xmlns="" id="{C88F2208-947C-4E44-9E12-D7766B79A1DF}"/>
              </a:ext>
            </a:extLst>
          </p:cNvPr>
          <p:cNvSpPr/>
          <p:nvPr/>
        </p:nvSpPr>
        <p:spPr>
          <a:xfrm>
            <a:off x="6108967" y="5213424"/>
            <a:ext cx="1761628" cy="463485"/>
          </a:xfrm>
          <a:prstGeom prst="roundRect">
            <a:avLst>
              <a:gd name="adj" fmla="val 50000"/>
            </a:avLst>
          </a:prstGeom>
          <a:solidFill>
            <a:srgbClr val="EA9D14"/>
          </a:solidFill>
          <a:ln w="3175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2019</a:t>
            </a:r>
            <a:endParaRPr sz="24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ï$1ïḓé">
            <a:extLst>
              <a:ext uri="{FF2B5EF4-FFF2-40B4-BE49-F238E27FC236}">
                <a16:creationId xmlns:a16="http://schemas.microsoft.com/office/drawing/2014/main" xmlns="" id="{1236975F-0761-463F-8114-686B6B4EEDA8}"/>
              </a:ext>
            </a:extLst>
          </p:cNvPr>
          <p:cNvSpPr/>
          <p:nvPr/>
        </p:nvSpPr>
        <p:spPr bwMode="auto">
          <a:xfrm>
            <a:off x="8316687" y="1882390"/>
            <a:ext cx="3202214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text.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7" name="íşľîḍê">
            <a:extLst>
              <a:ext uri="{FF2B5EF4-FFF2-40B4-BE49-F238E27FC236}">
                <a16:creationId xmlns:a16="http://schemas.microsoft.com/office/drawing/2014/main" xmlns="" id="{D3FC3BCF-39A3-4C1F-A944-B04C8995E66A}"/>
              </a:ext>
            </a:extLst>
          </p:cNvPr>
          <p:cNvSpPr txBox="1"/>
          <p:nvPr/>
        </p:nvSpPr>
        <p:spPr bwMode="auto">
          <a:xfrm>
            <a:off x="8316687" y="1440585"/>
            <a:ext cx="320221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  <a:endParaRPr lang="en-US" altLang="zh-CN" sz="2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íṥḻiḋe">
            <a:extLst>
              <a:ext uri="{FF2B5EF4-FFF2-40B4-BE49-F238E27FC236}">
                <a16:creationId xmlns:a16="http://schemas.microsoft.com/office/drawing/2014/main" xmlns="" id="{B1CCA3E8-C4F3-4ACC-AB64-0D09D14B6AFB}"/>
              </a:ext>
            </a:extLst>
          </p:cNvPr>
          <p:cNvSpPr/>
          <p:nvPr/>
        </p:nvSpPr>
        <p:spPr bwMode="auto">
          <a:xfrm>
            <a:off x="8316687" y="3543372"/>
            <a:ext cx="3202214" cy="79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text.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9" name="ïŝḷiḑe">
            <a:extLst>
              <a:ext uri="{FF2B5EF4-FFF2-40B4-BE49-F238E27FC236}">
                <a16:creationId xmlns:a16="http://schemas.microsoft.com/office/drawing/2014/main" xmlns="" id="{47944553-4FC2-40AF-99F2-D66296E01023}"/>
              </a:ext>
            </a:extLst>
          </p:cNvPr>
          <p:cNvSpPr txBox="1"/>
          <p:nvPr/>
        </p:nvSpPr>
        <p:spPr bwMode="auto">
          <a:xfrm>
            <a:off x="8316687" y="3101567"/>
            <a:ext cx="3202214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  <a:endParaRPr lang="en-US" altLang="zh-CN" sz="2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îṡlíḓe">
            <a:extLst>
              <a:ext uri="{FF2B5EF4-FFF2-40B4-BE49-F238E27FC236}">
                <a16:creationId xmlns:a16="http://schemas.microsoft.com/office/drawing/2014/main" xmlns="" id="{7D8A3642-9BC0-49A7-B671-AC2F99D7E1DC}"/>
              </a:ext>
            </a:extLst>
          </p:cNvPr>
          <p:cNvSpPr/>
          <p:nvPr/>
        </p:nvSpPr>
        <p:spPr bwMode="auto">
          <a:xfrm>
            <a:off x="7580013" y="1579267"/>
            <a:ext cx="513812" cy="430484"/>
          </a:xfrm>
          <a:custGeom>
            <a:avLst/>
            <a:gdLst>
              <a:gd name="connsiteX0" fmla="*/ 552739 w 609615"/>
              <a:gd name="connsiteY0" fmla="*/ 397213 h 510753"/>
              <a:gd name="connsiteX1" fmla="*/ 609615 w 609615"/>
              <a:gd name="connsiteY1" fmla="*/ 453983 h 510753"/>
              <a:gd name="connsiteX2" fmla="*/ 552739 w 609615"/>
              <a:gd name="connsiteY2" fmla="*/ 510753 h 510753"/>
              <a:gd name="connsiteX3" fmla="*/ 495863 w 609615"/>
              <a:gd name="connsiteY3" fmla="*/ 453983 h 510753"/>
              <a:gd name="connsiteX4" fmla="*/ 552739 w 609615"/>
              <a:gd name="connsiteY4" fmla="*/ 397213 h 510753"/>
              <a:gd name="connsiteX5" fmla="*/ 547870 w 609615"/>
              <a:gd name="connsiteY5" fmla="*/ 198571 h 510753"/>
              <a:gd name="connsiteX6" fmla="*/ 604746 w 609615"/>
              <a:gd name="connsiteY6" fmla="*/ 255341 h 510753"/>
              <a:gd name="connsiteX7" fmla="*/ 547870 w 609615"/>
              <a:gd name="connsiteY7" fmla="*/ 312111 h 510753"/>
              <a:gd name="connsiteX8" fmla="*/ 490994 w 609615"/>
              <a:gd name="connsiteY8" fmla="*/ 255341 h 510753"/>
              <a:gd name="connsiteX9" fmla="*/ 547870 w 609615"/>
              <a:gd name="connsiteY9" fmla="*/ 198571 h 510753"/>
              <a:gd name="connsiteX10" fmla="*/ 119644 w 609615"/>
              <a:gd name="connsiteY10" fmla="*/ 191797 h 510753"/>
              <a:gd name="connsiteX11" fmla="*/ 127891 w 609615"/>
              <a:gd name="connsiteY11" fmla="*/ 196674 h 510753"/>
              <a:gd name="connsiteX12" fmla="*/ 121502 w 609615"/>
              <a:gd name="connsiteY12" fmla="*/ 203292 h 510753"/>
              <a:gd name="connsiteX13" fmla="*/ 129982 w 609615"/>
              <a:gd name="connsiteY13" fmla="*/ 212233 h 510753"/>
              <a:gd name="connsiteX14" fmla="*/ 122664 w 609615"/>
              <a:gd name="connsiteY14" fmla="*/ 226050 h 510753"/>
              <a:gd name="connsiteX15" fmla="*/ 115462 w 609615"/>
              <a:gd name="connsiteY15" fmla="*/ 225702 h 510753"/>
              <a:gd name="connsiteX16" fmla="*/ 109306 w 609615"/>
              <a:gd name="connsiteY16" fmla="*/ 211652 h 510753"/>
              <a:gd name="connsiteX17" fmla="*/ 117669 w 609615"/>
              <a:gd name="connsiteY17" fmla="*/ 203176 h 510753"/>
              <a:gd name="connsiteX18" fmla="*/ 111513 w 609615"/>
              <a:gd name="connsiteY18" fmla="*/ 196441 h 510753"/>
              <a:gd name="connsiteX19" fmla="*/ 88250 w 609615"/>
              <a:gd name="connsiteY19" fmla="*/ 191374 h 510753"/>
              <a:gd name="connsiteX20" fmla="*/ 111272 w 609615"/>
              <a:gd name="connsiteY20" fmla="*/ 231774 h 510753"/>
              <a:gd name="connsiteX21" fmla="*/ 119760 w 609615"/>
              <a:gd name="connsiteY21" fmla="*/ 238160 h 510753"/>
              <a:gd name="connsiteX22" fmla="*/ 128364 w 609615"/>
              <a:gd name="connsiteY22" fmla="*/ 231891 h 510753"/>
              <a:gd name="connsiteX23" fmla="*/ 152316 w 609615"/>
              <a:gd name="connsiteY23" fmla="*/ 191490 h 510753"/>
              <a:gd name="connsiteX24" fmla="*/ 195918 w 609615"/>
              <a:gd name="connsiteY24" fmla="*/ 193812 h 510753"/>
              <a:gd name="connsiteX25" fmla="*/ 228241 w 609615"/>
              <a:gd name="connsiteY25" fmla="*/ 204725 h 510753"/>
              <a:gd name="connsiteX26" fmla="*/ 239287 w 609615"/>
              <a:gd name="connsiteY26" fmla="*/ 236302 h 510753"/>
              <a:gd name="connsiteX27" fmla="*/ 239287 w 609615"/>
              <a:gd name="connsiteY27" fmla="*/ 249653 h 510753"/>
              <a:gd name="connsiteX28" fmla="*/ 183360 w 609615"/>
              <a:gd name="connsiteY28" fmla="*/ 461987 h 510753"/>
              <a:gd name="connsiteX29" fmla="*/ 132433 w 609615"/>
              <a:gd name="connsiteY29" fmla="*/ 501227 h 510753"/>
              <a:gd name="connsiteX30" fmla="*/ 122085 w 609615"/>
              <a:gd name="connsiteY30" fmla="*/ 501227 h 510753"/>
              <a:gd name="connsiteX31" fmla="*/ 68949 w 609615"/>
              <a:gd name="connsiteY31" fmla="*/ 462568 h 510753"/>
              <a:gd name="connsiteX32" fmla="*/ 0 w 609615"/>
              <a:gd name="connsiteY32" fmla="*/ 249769 h 510753"/>
              <a:gd name="connsiteX33" fmla="*/ 0 w 609615"/>
              <a:gd name="connsiteY33" fmla="*/ 236302 h 510753"/>
              <a:gd name="connsiteX34" fmla="*/ 11046 w 609615"/>
              <a:gd name="connsiteY34" fmla="*/ 204725 h 510753"/>
              <a:gd name="connsiteX35" fmla="*/ 43369 w 609615"/>
              <a:gd name="connsiteY35" fmla="*/ 193812 h 510753"/>
              <a:gd name="connsiteX36" fmla="*/ 138106 w 609615"/>
              <a:gd name="connsiteY36" fmla="*/ 151894 h 510753"/>
              <a:gd name="connsiteX37" fmla="*/ 143448 w 609615"/>
              <a:gd name="connsiteY37" fmla="*/ 154218 h 510753"/>
              <a:gd name="connsiteX38" fmla="*/ 141125 w 609615"/>
              <a:gd name="connsiteY38" fmla="*/ 159679 h 510753"/>
              <a:gd name="connsiteX39" fmla="*/ 118014 w 609615"/>
              <a:gd name="connsiteY39" fmla="*/ 164559 h 510753"/>
              <a:gd name="connsiteX40" fmla="*/ 98271 w 609615"/>
              <a:gd name="connsiteY40" fmla="*/ 158982 h 510753"/>
              <a:gd name="connsiteX41" fmla="*/ 97691 w 609615"/>
              <a:gd name="connsiteY41" fmla="*/ 153172 h 510753"/>
              <a:gd name="connsiteX42" fmla="*/ 103497 w 609615"/>
              <a:gd name="connsiteY42" fmla="*/ 152591 h 510753"/>
              <a:gd name="connsiteX43" fmla="*/ 138106 w 609615"/>
              <a:gd name="connsiteY43" fmla="*/ 151894 h 510753"/>
              <a:gd name="connsiteX44" fmla="*/ 139648 w 609615"/>
              <a:gd name="connsiteY44" fmla="*/ 119739 h 510753"/>
              <a:gd name="connsiteX45" fmla="*/ 149316 w 609615"/>
              <a:gd name="connsiteY45" fmla="*/ 134921 h 510753"/>
              <a:gd name="connsiteX46" fmla="*/ 129981 w 609615"/>
              <a:gd name="connsiteY46" fmla="*/ 134921 h 510753"/>
              <a:gd name="connsiteX47" fmla="*/ 139648 w 609615"/>
              <a:gd name="connsiteY47" fmla="*/ 119739 h 510753"/>
              <a:gd name="connsiteX48" fmla="*/ 91170 w 609615"/>
              <a:gd name="connsiteY48" fmla="*/ 119739 h 510753"/>
              <a:gd name="connsiteX49" fmla="*/ 100838 w 609615"/>
              <a:gd name="connsiteY49" fmla="*/ 134921 h 510753"/>
              <a:gd name="connsiteX50" fmla="*/ 81503 w 609615"/>
              <a:gd name="connsiteY50" fmla="*/ 134921 h 510753"/>
              <a:gd name="connsiteX51" fmla="*/ 91170 w 609615"/>
              <a:gd name="connsiteY51" fmla="*/ 119739 h 510753"/>
              <a:gd name="connsiteX52" fmla="*/ 95591 w 609615"/>
              <a:gd name="connsiteY52" fmla="*/ 95554 h 510753"/>
              <a:gd name="connsiteX53" fmla="*/ 67686 w 609615"/>
              <a:gd name="connsiteY53" fmla="*/ 130042 h 510753"/>
              <a:gd name="connsiteX54" fmla="*/ 67686 w 609615"/>
              <a:gd name="connsiteY54" fmla="*/ 157679 h 510753"/>
              <a:gd name="connsiteX55" fmla="*/ 84313 w 609615"/>
              <a:gd name="connsiteY55" fmla="*/ 174168 h 510753"/>
              <a:gd name="connsiteX56" fmla="*/ 153379 w 609615"/>
              <a:gd name="connsiteY56" fmla="*/ 174168 h 510753"/>
              <a:gd name="connsiteX57" fmla="*/ 169890 w 609615"/>
              <a:gd name="connsiteY57" fmla="*/ 157562 h 510753"/>
              <a:gd name="connsiteX58" fmla="*/ 169890 w 609615"/>
              <a:gd name="connsiteY58" fmla="*/ 112043 h 510753"/>
              <a:gd name="connsiteX59" fmla="*/ 100359 w 609615"/>
              <a:gd name="connsiteY59" fmla="*/ 95554 h 510753"/>
              <a:gd name="connsiteX60" fmla="*/ 305807 w 609615"/>
              <a:gd name="connsiteY60" fmla="*/ 35565 h 510753"/>
              <a:gd name="connsiteX61" fmla="*/ 415442 w 609615"/>
              <a:gd name="connsiteY61" fmla="*/ 35565 h 510753"/>
              <a:gd name="connsiteX62" fmla="*/ 433695 w 609615"/>
              <a:gd name="connsiteY62" fmla="*/ 53792 h 510753"/>
              <a:gd name="connsiteX63" fmla="*/ 415442 w 609615"/>
              <a:gd name="connsiteY63" fmla="*/ 72018 h 510753"/>
              <a:gd name="connsiteX64" fmla="*/ 324060 w 609615"/>
              <a:gd name="connsiteY64" fmla="*/ 72018 h 510753"/>
              <a:gd name="connsiteX65" fmla="*/ 324060 w 609615"/>
              <a:gd name="connsiteY65" fmla="*/ 237103 h 510753"/>
              <a:gd name="connsiteX66" fmla="*/ 415442 w 609615"/>
              <a:gd name="connsiteY66" fmla="*/ 237103 h 510753"/>
              <a:gd name="connsiteX67" fmla="*/ 433695 w 609615"/>
              <a:gd name="connsiteY67" fmla="*/ 255330 h 510753"/>
              <a:gd name="connsiteX68" fmla="*/ 415442 w 609615"/>
              <a:gd name="connsiteY68" fmla="*/ 273556 h 510753"/>
              <a:gd name="connsiteX69" fmla="*/ 324060 w 609615"/>
              <a:gd name="connsiteY69" fmla="*/ 273556 h 510753"/>
              <a:gd name="connsiteX70" fmla="*/ 324060 w 609615"/>
              <a:gd name="connsiteY70" fmla="*/ 469290 h 510753"/>
              <a:gd name="connsiteX71" fmla="*/ 415442 w 609615"/>
              <a:gd name="connsiteY71" fmla="*/ 469290 h 510753"/>
              <a:gd name="connsiteX72" fmla="*/ 433695 w 609615"/>
              <a:gd name="connsiteY72" fmla="*/ 487516 h 510753"/>
              <a:gd name="connsiteX73" fmla="*/ 415442 w 609615"/>
              <a:gd name="connsiteY73" fmla="*/ 505743 h 510753"/>
              <a:gd name="connsiteX74" fmla="*/ 305807 w 609615"/>
              <a:gd name="connsiteY74" fmla="*/ 505743 h 510753"/>
              <a:gd name="connsiteX75" fmla="*/ 287554 w 609615"/>
              <a:gd name="connsiteY75" fmla="*/ 487516 h 510753"/>
              <a:gd name="connsiteX76" fmla="*/ 287554 w 609615"/>
              <a:gd name="connsiteY76" fmla="*/ 53792 h 510753"/>
              <a:gd name="connsiteX77" fmla="*/ 305807 w 609615"/>
              <a:gd name="connsiteY77" fmla="*/ 35565 h 510753"/>
              <a:gd name="connsiteX78" fmla="*/ 117102 w 609615"/>
              <a:gd name="connsiteY78" fmla="*/ 32037 h 510753"/>
              <a:gd name="connsiteX79" fmla="*/ 179890 w 609615"/>
              <a:gd name="connsiteY79" fmla="*/ 108676 h 510753"/>
              <a:gd name="connsiteX80" fmla="*/ 178262 w 609615"/>
              <a:gd name="connsiteY80" fmla="*/ 109373 h 510753"/>
              <a:gd name="connsiteX81" fmla="*/ 178262 w 609615"/>
              <a:gd name="connsiteY81" fmla="*/ 157679 h 510753"/>
              <a:gd name="connsiteX82" fmla="*/ 153379 w 609615"/>
              <a:gd name="connsiteY82" fmla="*/ 182412 h 510753"/>
              <a:gd name="connsiteX83" fmla="*/ 84313 w 609615"/>
              <a:gd name="connsiteY83" fmla="*/ 182412 h 510753"/>
              <a:gd name="connsiteX84" fmla="*/ 59430 w 609615"/>
              <a:gd name="connsiteY84" fmla="*/ 157562 h 510753"/>
              <a:gd name="connsiteX85" fmla="*/ 59430 w 609615"/>
              <a:gd name="connsiteY85" fmla="*/ 133642 h 510753"/>
              <a:gd name="connsiteX86" fmla="*/ 55593 w 609615"/>
              <a:gd name="connsiteY86" fmla="*/ 134803 h 510753"/>
              <a:gd name="connsiteX87" fmla="*/ 117102 w 609615"/>
              <a:gd name="connsiteY87" fmla="*/ 32037 h 510753"/>
              <a:gd name="connsiteX88" fmla="*/ 543107 w 609615"/>
              <a:gd name="connsiteY88" fmla="*/ 0 h 510753"/>
              <a:gd name="connsiteX89" fmla="*/ 599948 w 609615"/>
              <a:gd name="connsiteY89" fmla="*/ 56770 h 510753"/>
              <a:gd name="connsiteX90" fmla="*/ 543107 w 609615"/>
              <a:gd name="connsiteY90" fmla="*/ 113540 h 510753"/>
              <a:gd name="connsiteX91" fmla="*/ 486266 w 609615"/>
              <a:gd name="connsiteY91" fmla="*/ 56770 h 510753"/>
              <a:gd name="connsiteX92" fmla="*/ 543107 w 609615"/>
              <a:gd name="connsiteY92" fmla="*/ 0 h 51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9615" h="510753">
                <a:moveTo>
                  <a:pt x="552739" y="397213"/>
                </a:moveTo>
                <a:cubicBezTo>
                  <a:pt x="584151" y="397213"/>
                  <a:pt x="609615" y="422630"/>
                  <a:pt x="609615" y="453983"/>
                </a:cubicBezTo>
                <a:cubicBezTo>
                  <a:pt x="609615" y="485336"/>
                  <a:pt x="584151" y="510753"/>
                  <a:pt x="552739" y="510753"/>
                </a:cubicBezTo>
                <a:cubicBezTo>
                  <a:pt x="521327" y="510753"/>
                  <a:pt x="495863" y="485336"/>
                  <a:pt x="495863" y="453983"/>
                </a:cubicBezTo>
                <a:cubicBezTo>
                  <a:pt x="495863" y="422630"/>
                  <a:pt x="521327" y="397213"/>
                  <a:pt x="552739" y="397213"/>
                </a:cubicBezTo>
                <a:close/>
                <a:moveTo>
                  <a:pt x="547870" y="198571"/>
                </a:moveTo>
                <a:cubicBezTo>
                  <a:pt x="579282" y="198571"/>
                  <a:pt x="604746" y="223988"/>
                  <a:pt x="604746" y="255341"/>
                </a:cubicBezTo>
                <a:cubicBezTo>
                  <a:pt x="604746" y="286694"/>
                  <a:pt x="579282" y="312111"/>
                  <a:pt x="547870" y="312111"/>
                </a:cubicBezTo>
                <a:cubicBezTo>
                  <a:pt x="516458" y="312111"/>
                  <a:pt x="490994" y="286694"/>
                  <a:pt x="490994" y="255341"/>
                </a:cubicBezTo>
                <a:cubicBezTo>
                  <a:pt x="490994" y="223988"/>
                  <a:pt x="516458" y="198571"/>
                  <a:pt x="547870" y="198571"/>
                </a:cubicBezTo>
                <a:close/>
                <a:moveTo>
                  <a:pt x="119644" y="191797"/>
                </a:moveTo>
                <a:lnTo>
                  <a:pt x="127891" y="196674"/>
                </a:lnTo>
                <a:lnTo>
                  <a:pt x="121502" y="203292"/>
                </a:lnTo>
                <a:lnTo>
                  <a:pt x="129982" y="212233"/>
                </a:lnTo>
                <a:lnTo>
                  <a:pt x="122664" y="226050"/>
                </a:lnTo>
                <a:cubicBezTo>
                  <a:pt x="120573" y="230114"/>
                  <a:pt x="117321" y="229998"/>
                  <a:pt x="115462" y="225702"/>
                </a:cubicBezTo>
                <a:lnTo>
                  <a:pt x="109306" y="211652"/>
                </a:lnTo>
                <a:lnTo>
                  <a:pt x="117669" y="203176"/>
                </a:lnTo>
                <a:lnTo>
                  <a:pt x="111513" y="196441"/>
                </a:lnTo>
                <a:close/>
                <a:moveTo>
                  <a:pt x="88250" y="191374"/>
                </a:moveTo>
                <a:lnTo>
                  <a:pt x="111272" y="231774"/>
                </a:lnTo>
                <a:cubicBezTo>
                  <a:pt x="113597" y="235954"/>
                  <a:pt x="116620" y="238160"/>
                  <a:pt x="119760" y="238160"/>
                </a:cubicBezTo>
                <a:cubicBezTo>
                  <a:pt x="123015" y="238160"/>
                  <a:pt x="126038" y="235954"/>
                  <a:pt x="128364" y="231891"/>
                </a:cubicBezTo>
                <a:lnTo>
                  <a:pt x="152316" y="191490"/>
                </a:lnTo>
                <a:lnTo>
                  <a:pt x="195918" y="193812"/>
                </a:lnTo>
                <a:cubicBezTo>
                  <a:pt x="207894" y="194392"/>
                  <a:pt x="222195" y="199268"/>
                  <a:pt x="228241" y="204725"/>
                </a:cubicBezTo>
                <a:cubicBezTo>
                  <a:pt x="234520" y="210297"/>
                  <a:pt x="239287" y="224112"/>
                  <a:pt x="239287" y="236302"/>
                </a:cubicBezTo>
                <a:lnTo>
                  <a:pt x="239287" y="249653"/>
                </a:lnTo>
                <a:lnTo>
                  <a:pt x="183360" y="461987"/>
                </a:lnTo>
                <a:cubicBezTo>
                  <a:pt x="177663" y="483581"/>
                  <a:pt x="154874" y="501227"/>
                  <a:pt x="132433" y="501227"/>
                </a:cubicBezTo>
                <a:lnTo>
                  <a:pt x="122085" y="501227"/>
                </a:lnTo>
                <a:cubicBezTo>
                  <a:pt x="99645" y="501227"/>
                  <a:pt x="75925" y="483929"/>
                  <a:pt x="68949" y="462568"/>
                </a:cubicBezTo>
                <a:lnTo>
                  <a:pt x="0" y="249769"/>
                </a:lnTo>
                <a:lnTo>
                  <a:pt x="0" y="236302"/>
                </a:lnTo>
                <a:cubicBezTo>
                  <a:pt x="0" y="224112"/>
                  <a:pt x="4883" y="210297"/>
                  <a:pt x="11046" y="204725"/>
                </a:cubicBezTo>
                <a:cubicBezTo>
                  <a:pt x="17208" y="199268"/>
                  <a:pt x="31393" y="194509"/>
                  <a:pt x="43369" y="193812"/>
                </a:cubicBezTo>
                <a:close/>
                <a:moveTo>
                  <a:pt x="138106" y="151894"/>
                </a:moveTo>
                <a:cubicBezTo>
                  <a:pt x="140196" y="151081"/>
                  <a:pt x="142635" y="152127"/>
                  <a:pt x="143448" y="154218"/>
                </a:cubicBezTo>
                <a:cubicBezTo>
                  <a:pt x="144377" y="156426"/>
                  <a:pt x="143332" y="158866"/>
                  <a:pt x="141125" y="159679"/>
                </a:cubicBezTo>
                <a:cubicBezTo>
                  <a:pt x="131950" y="163281"/>
                  <a:pt x="124286" y="164559"/>
                  <a:pt x="118014" y="164559"/>
                </a:cubicBezTo>
                <a:cubicBezTo>
                  <a:pt x="105239" y="164559"/>
                  <a:pt x="98620" y="159330"/>
                  <a:pt x="98271" y="158982"/>
                </a:cubicBezTo>
                <a:cubicBezTo>
                  <a:pt x="96529" y="157588"/>
                  <a:pt x="96181" y="154915"/>
                  <a:pt x="97691" y="153172"/>
                </a:cubicBezTo>
                <a:cubicBezTo>
                  <a:pt x="99084" y="151430"/>
                  <a:pt x="101639" y="151081"/>
                  <a:pt x="103497" y="152591"/>
                </a:cubicBezTo>
                <a:cubicBezTo>
                  <a:pt x="103962" y="152940"/>
                  <a:pt x="114995" y="161073"/>
                  <a:pt x="138106" y="151894"/>
                </a:cubicBezTo>
                <a:close/>
                <a:moveTo>
                  <a:pt x="139648" y="119739"/>
                </a:moveTo>
                <a:cubicBezTo>
                  <a:pt x="147918" y="120435"/>
                  <a:pt x="149316" y="134921"/>
                  <a:pt x="149316" y="134921"/>
                </a:cubicBezTo>
                <a:lnTo>
                  <a:pt x="129981" y="134921"/>
                </a:lnTo>
                <a:cubicBezTo>
                  <a:pt x="129981" y="134921"/>
                  <a:pt x="131379" y="119044"/>
                  <a:pt x="139648" y="119739"/>
                </a:cubicBezTo>
                <a:close/>
                <a:moveTo>
                  <a:pt x="91170" y="119739"/>
                </a:moveTo>
                <a:cubicBezTo>
                  <a:pt x="99440" y="120435"/>
                  <a:pt x="100838" y="134921"/>
                  <a:pt x="100838" y="134921"/>
                </a:cubicBezTo>
                <a:lnTo>
                  <a:pt x="81503" y="134921"/>
                </a:lnTo>
                <a:cubicBezTo>
                  <a:pt x="81503" y="134921"/>
                  <a:pt x="82901" y="119044"/>
                  <a:pt x="91170" y="119739"/>
                </a:cubicBezTo>
                <a:close/>
                <a:moveTo>
                  <a:pt x="95591" y="95554"/>
                </a:moveTo>
                <a:cubicBezTo>
                  <a:pt x="92685" y="103451"/>
                  <a:pt x="84429" y="120752"/>
                  <a:pt x="67686" y="130042"/>
                </a:cubicBezTo>
                <a:lnTo>
                  <a:pt x="67686" y="157679"/>
                </a:lnTo>
                <a:cubicBezTo>
                  <a:pt x="67686" y="166736"/>
                  <a:pt x="75127" y="174168"/>
                  <a:pt x="84313" y="174168"/>
                </a:cubicBezTo>
                <a:lnTo>
                  <a:pt x="153379" y="174168"/>
                </a:lnTo>
                <a:cubicBezTo>
                  <a:pt x="162449" y="174168"/>
                  <a:pt x="169890" y="166736"/>
                  <a:pt x="169890" y="157562"/>
                </a:cubicBezTo>
                <a:lnTo>
                  <a:pt x="169890" y="112043"/>
                </a:lnTo>
                <a:cubicBezTo>
                  <a:pt x="153961" y="116340"/>
                  <a:pt x="122102" y="120752"/>
                  <a:pt x="100359" y="95554"/>
                </a:cubicBezTo>
                <a:close/>
                <a:moveTo>
                  <a:pt x="305807" y="35565"/>
                </a:moveTo>
                <a:lnTo>
                  <a:pt x="415442" y="35565"/>
                </a:lnTo>
                <a:cubicBezTo>
                  <a:pt x="425557" y="35565"/>
                  <a:pt x="433695" y="43692"/>
                  <a:pt x="433695" y="53792"/>
                </a:cubicBezTo>
                <a:cubicBezTo>
                  <a:pt x="433695" y="63892"/>
                  <a:pt x="425557" y="72018"/>
                  <a:pt x="415442" y="72018"/>
                </a:cubicBezTo>
                <a:lnTo>
                  <a:pt x="324060" y="72018"/>
                </a:lnTo>
                <a:lnTo>
                  <a:pt x="324060" y="237103"/>
                </a:lnTo>
                <a:lnTo>
                  <a:pt x="415442" y="237103"/>
                </a:lnTo>
                <a:cubicBezTo>
                  <a:pt x="425557" y="237103"/>
                  <a:pt x="433695" y="245346"/>
                  <a:pt x="433695" y="255330"/>
                </a:cubicBezTo>
                <a:cubicBezTo>
                  <a:pt x="433695" y="265430"/>
                  <a:pt x="425557" y="273556"/>
                  <a:pt x="415442" y="273556"/>
                </a:cubicBezTo>
                <a:lnTo>
                  <a:pt x="324060" y="273556"/>
                </a:lnTo>
                <a:lnTo>
                  <a:pt x="324060" y="469290"/>
                </a:lnTo>
                <a:lnTo>
                  <a:pt x="415442" y="469290"/>
                </a:lnTo>
                <a:cubicBezTo>
                  <a:pt x="425557" y="469290"/>
                  <a:pt x="433695" y="477416"/>
                  <a:pt x="433695" y="487516"/>
                </a:cubicBezTo>
                <a:cubicBezTo>
                  <a:pt x="433695" y="497617"/>
                  <a:pt x="425557" y="505743"/>
                  <a:pt x="415442" y="505743"/>
                </a:cubicBezTo>
                <a:lnTo>
                  <a:pt x="305807" y="505743"/>
                </a:lnTo>
                <a:cubicBezTo>
                  <a:pt x="295692" y="505743"/>
                  <a:pt x="287554" y="497617"/>
                  <a:pt x="287554" y="487516"/>
                </a:cubicBezTo>
                <a:lnTo>
                  <a:pt x="287554" y="53792"/>
                </a:lnTo>
                <a:cubicBezTo>
                  <a:pt x="287554" y="43692"/>
                  <a:pt x="295692" y="35565"/>
                  <a:pt x="305807" y="35565"/>
                </a:cubicBezTo>
                <a:close/>
                <a:moveTo>
                  <a:pt x="117102" y="32037"/>
                </a:moveTo>
                <a:cubicBezTo>
                  <a:pt x="195819" y="32037"/>
                  <a:pt x="179890" y="108676"/>
                  <a:pt x="179890" y="108676"/>
                </a:cubicBezTo>
                <a:cubicBezTo>
                  <a:pt x="179890" y="108676"/>
                  <a:pt x="179308" y="108908"/>
                  <a:pt x="178262" y="109373"/>
                </a:cubicBezTo>
                <a:lnTo>
                  <a:pt x="178262" y="157679"/>
                </a:lnTo>
                <a:cubicBezTo>
                  <a:pt x="178262" y="171381"/>
                  <a:pt x="167099" y="182412"/>
                  <a:pt x="153379" y="182412"/>
                </a:cubicBezTo>
                <a:lnTo>
                  <a:pt x="84313" y="182412"/>
                </a:lnTo>
                <a:cubicBezTo>
                  <a:pt x="70593" y="182412"/>
                  <a:pt x="59430" y="171265"/>
                  <a:pt x="59430" y="157562"/>
                </a:cubicBezTo>
                <a:lnTo>
                  <a:pt x="59430" y="133642"/>
                </a:lnTo>
                <a:cubicBezTo>
                  <a:pt x="58151" y="134106"/>
                  <a:pt x="56872" y="134571"/>
                  <a:pt x="55593" y="134803"/>
                </a:cubicBezTo>
                <a:cubicBezTo>
                  <a:pt x="55593" y="134803"/>
                  <a:pt x="34083" y="32153"/>
                  <a:pt x="117102" y="32037"/>
                </a:cubicBezTo>
                <a:close/>
                <a:moveTo>
                  <a:pt x="543107" y="0"/>
                </a:moveTo>
                <a:cubicBezTo>
                  <a:pt x="574499" y="0"/>
                  <a:pt x="599948" y="25417"/>
                  <a:pt x="599948" y="56770"/>
                </a:cubicBezTo>
                <a:cubicBezTo>
                  <a:pt x="599948" y="88123"/>
                  <a:pt x="574499" y="113540"/>
                  <a:pt x="543107" y="113540"/>
                </a:cubicBezTo>
                <a:cubicBezTo>
                  <a:pt x="511715" y="113540"/>
                  <a:pt x="486266" y="88123"/>
                  <a:pt x="486266" y="56770"/>
                </a:cubicBezTo>
                <a:cubicBezTo>
                  <a:pt x="486266" y="25417"/>
                  <a:pt x="511715" y="0"/>
                  <a:pt x="543107" y="0"/>
                </a:cubicBezTo>
                <a:close/>
              </a:path>
            </a:pathLst>
          </a:custGeom>
          <a:solidFill>
            <a:srgbClr val="EEB91B"/>
          </a:solidFill>
          <a:ln>
            <a:noFill/>
          </a:ln>
        </p:spPr>
        <p:txBody>
          <a:bodyPr/>
          <a:lstStyle/>
          <a:p>
            <a:endParaRPr lang="zh-CN" altLang="en-US" sz="28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ïṧḷïḑè">
            <a:extLst>
              <a:ext uri="{FF2B5EF4-FFF2-40B4-BE49-F238E27FC236}">
                <a16:creationId xmlns:a16="http://schemas.microsoft.com/office/drawing/2014/main" xmlns="" id="{CB89BF31-98D9-4C2D-90EC-9C5301A0D288}"/>
              </a:ext>
            </a:extLst>
          </p:cNvPr>
          <p:cNvSpPr/>
          <p:nvPr/>
        </p:nvSpPr>
        <p:spPr bwMode="auto">
          <a:xfrm>
            <a:off x="7580013" y="3221612"/>
            <a:ext cx="513812" cy="430484"/>
          </a:xfrm>
          <a:custGeom>
            <a:avLst/>
            <a:gdLst>
              <a:gd name="connsiteX0" fmla="*/ 552739 w 609615"/>
              <a:gd name="connsiteY0" fmla="*/ 397213 h 510753"/>
              <a:gd name="connsiteX1" fmla="*/ 609615 w 609615"/>
              <a:gd name="connsiteY1" fmla="*/ 453983 h 510753"/>
              <a:gd name="connsiteX2" fmla="*/ 552739 w 609615"/>
              <a:gd name="connsiteY2" fmla="*/ 510753 h 510753"/>
              <a:gd name="connsiteX3" fmla="*/ 495863 w 609615"/>
              <a:gd name="connsiteY3" fmla="*/ 453983 h 510753"/>
              <a:gd name="connsiteX4" fmla="*/ 552739 w 609615"/>
              <a:gd name="connsiteY4" fmla="*/ 397213 h 510753"/>
              <a:gd name="connsiteX5" fmla="*/ 547870 w 609615"/>
              <a:gd name="connsiteY5" fmla="*/ 198571 h 510753"/>
              <a:gd name="connsiteX6" fmla="*/ 604746 w 609615"/>
              <a:gd name="connsiteY6" fmla="*/ 255341 h 510753"/>
              <a:gd name="connsiteX7" fmla="*/ 547870 w 609615"/>
              <a:gd name="connsiteY7" fmla="*/ 312111 h 510753"/>
              <a:gd name="connsiteX8" fmla="*/ 490994 w 609615"/>
              <a:gd name="connsiteY8" fmla="*/ 255341 h 510753"/>
              <a:gd name="connsiteX9" fmla="*/ 547870 w 609615"/>
              <a:gd name="connsiteY9" fmla="*/ 198571 h 510753"/>
              <a:gd name="connsiteX10" fmla="*/ 119644 w 609615"/>
              <a:gd name="connsiteY10" fmla="*/ 191797 h 510753"/>
              <a:gd name="connsiteX11" fmla="*/ 127891 w 609615"/>
              <a:gd name="connsiteY11" fmla="*/ 196674 h 510753"/>
              <a:gd name="connsiteX12" fmla="*/ 121502 w 609615"/>
              <a:gd name="connsiteY12" fmla="*/ 203292 h 510753"/>
              <a:gd name="connsiteX13" fmla="*/ 129982 w 609615"/>
              <a:gd name="connsiteY13" fmla="*/ 212233 h 510753"/>
              <a:gd name="connsiteX14" fmla="*/ 122664 w 609615"/>
              <a:gd name="connsiteY14" fmla="*/ 226050 h 510753"/>
              <a:gd name="connsiteX15" fmla="*/ 115462 w 609615"/>
              <a:gd name="connsiteY15" fmla="*/ 225702 h 510753"/>
              <a:gd name="connsiteX16" fmla="*/ 109306 w 609615"/>
              <a:gd name="connsiteY16" fmla="*/ 211652 h 510753"/>
              <a:gd name="connsiteX17" fmla="*/ 117669 w 609615"/>
              <a:gd name="connsiteY17" fmla="*/ 203176 h 510753"/>
              <a:gd name="connsiteX18" fmla="*/ 111513 w 609615"/>
              <a:gd name="connsiteY18" fmla="*/ 196441 h 510753"/>
              <a:gd name="connsiteX19" fmla="*/ 88250 w 609615"/>
              <a:gd name="connsiteY19" fmla="*/ 191374 h 510753"/>
              <a:gd name="connsiteX20" fmla="*/ 111272 w 609615"/>
              <a:gd name="connsiteY20" fmla="*/ 231774 h 510753"/>
              <a:gd name="connsiteX21" fmla="*/ 119760 w 609615"/>
              <a:gd name="connsiteY21" fmla="*/ 238160 h 510753"/>
              <a:gd name="connsiteX22" fmla="*/ 128364 w 609615"/>
              <a:gd name="connsiteY22" fmla="*/ 231891 h 510753"/>
              <a:gd name="connsiteX23" fmla="*/ 152316 w 609615"/>
              <a:gd name="connsiteY23" fmla="*/ 191490 h 510753"/>
              <a:gd name="connsiteX24" fmla="*/ 195918 w 609615"/>
              <a:gd name="connsiteY24" fmla="*/ 193812 h 510753"/>
              <a:gd name="connsiteX25" fmla="*/ 228241 w 609615"/>
              <a:gd name="connsiteY25" fmla="*/ 204725 h 510753"/>
              <a:gd name="connsiteX26" fmla="*/ 239287 w 609615"/>
              <a:gd name="connsiteY26" fmla="*/ 236302 h 510753"/>
              <a:gd name="connsiteX27" fmla="*/ 239287 w 609615"/>
              <a:gd name="connsiteY27" fmla="*/ 249653 h 510753"/>
              <a:gd name="connsiteX28" fmla="*/ 183360 w 609615"/>
              <a:gd name="connsiteY28" fmla="*/ 461987 h 510753"/>
              <a:gd name="connsiteX29" fmla="*/ 132433 w 609615"/>
              <a:gd name="connsiteY29" fmla="*/ 501227 h 510753"/>
              <a:gd name="connsiteX30" fmla="*/ 122085 w 609615"/>
              <a:gd name="connsiteY30" fmla="*/ 501227 h 510753"/>
              <a:gd name="connsiteX31" fmla="*/ 68949 w 609615"/>
              <a:gd name="connsiteY31" fmla="*/ 462568 h 510753"/>
              <a:gd name="connsiteX32" fmla="*/ 0 w 609615"/>
              <a:gd name="connsiteY32" fmla="*/ 249769 h 510753"/>
              <a:gd name="connsiteX33" fmla="*/ 0 w 609615"/>
              <a:gd name="connsiteY33" fmla="*/ 236302 h 510753"/>
              <a:gd name="connsiteX34" fmla="*/ 11046 w 609615"/>
              <a:gd name="connsiteY34" fmla="*/ 204725 h 510753"/>
              <a:gd name="connsiteX35" fmla="*/ 43369 w 609615"/>
              <a:gd name="connsiteY35" fmla="*/ 193812 h 510753"/>
              <a:gd name="connsiteX36" fmla="*/ 138106 w 609615"/>
              <a:gd name="connsiteY36" fmla="*/ 151894 h 510753"/>
              <a:gd name="connsiteX37" fmla="*/ 143448 w 609615"/>
              <a:gd name="connsiteY37" fmla="*/ 154218 h 510753"/>
              <a:gd name="connsiteX38" fmla="*/ 141125 w 609615"/>
              <a:gd name="connsiteY38" fmla="*/ 159679 h 510753"/>
              <a:gd name="connsiteX39" fmla="*/ 118014 w 609615"/>
              <a:gd name="connsiteY39" fmla="*/ 164559 h 510753"/>
              <a:gd name="connsiteX40" fmla="*/ 98271 w 609615"/>
              <a:gd name="connsiteY40" fmla="*/ 158982 h 510753"/>
              <a:gd name="connsiteX41" fmla="*/ 97691 w 609615"/>
              <a:gd name="connsiteY41" fmla="*/ 153172 h 510753"/>
              <a:gd name="connsiteX42" fmla="*/ 103497 w 609615"/>
              <a:gd name="connsiteY42" fmla="*/ 152591 h 510753"/>
              <a:gd name="connsiteX43" fmla="*/ 138106 w 609615"/>
              <a:gd name="connsiteY43" fmla="*/ 151894 h 510753"/>
              <a:gd name="connsiteX44" fmla="*/ 139648 w 609615"/>
              <a:gd name="connsiteY44" fmla="*/ 119739 h 510753"/>
              <a:gd name="connsiteX45" fmla="*/ 149316 w 609615"/>
              <a:gd name="connsiteY45" fmla="*/ 134921 h 510753"/>
              <a:gd name="connsiteX46" fmla="*/ 129981 w 609615"/>
              <a:gd name="connsiteY46" fmla="*/ 134921 h 510753"/>
              <a:gd name="connsiteX47" fmla="*/ 139648 w 609615"/>
              <a:gd name="connsiteY47" fmla="*/ 119739 h 510753"/>
              <a:gd name="connsiteX48" fmla="*/ 91170 w 609615"/>
              <a:gd name="connsiteY48" fmla="*/ 119739 h 510753"/>
              <a:gd name="connsiteX49" fmla="*/ 100838 w 609615"/>
              <a:gd name="connsiteY49" fmla="*/ 134921 h 510753"/>
              <a:gd name="connsiteX50" fmla="*/ 81503 w 609615"/>
              <a:gd name="connsiteY50" fmla="*/ 134921 h 510753"/>
              <a:gd name="connsiteX51" fmla="*/ 91170 w 609615"/>
              <a:gd name="connsiteY51" fmla="*/ 119739 h 510753"/>
              <a:gd name="connsiteX52" fmla="*/ 95591 w 609615"/>
              <a:gd name="connsiteY52" fmla="*/ 95554 h 510753"/>
              <a:gd name="connsiteX53" fmla="*/ 67686 w 609615"/>
              <a:gd name="connsiteY53" fmla="*/ 130042 h 510753"/>
              <a:gd name="connsiteX54" fmla="*/ 67686 w 609615"/>
              <a:gd name="connsiteY54" fmla="*/ 157679 h 510753"/>
              <a:gd name="connsiteX55" fmla="*/ 84313 w 609615"/>
              <a:gd name="connsiteY55" fmla="*/ 174168 h 510753"/>
              <a:gd name="connsiteX56" fmla="*/ 153379 w 609615"/>
              <a:gd name="connsiteY56" fmla="*/ 174168 h 510753"/>
              <a:gd name="connsiteX57" fmla="*/ 169890 w 609615"/>
              <a:gd name="connsiteY57" fmla="*/ 157562 h 510753"/>
              <a:gd name="connsiteX58" fmla="*/ 169890 w 609615"/>
              <a:gd name="connsiteY58" fmla="*/ 112043 h 510753"/>
              <a:gd name="connsiteX59" fmla="*/ 100359 w 609615"/>
              <a:gd name="connsiteY59" fmla="*/ 95554 h 510753"/>
              <a:gd name="connsiteX60" fmla="*/ 305807 w 609615"/>
              <a:gd name="connsiteY60" fmla="*/ 35565 h 510753"/>
              <a:gd name="connsiteX61" fmla="*/ 415442 w 609615"/>
              <a:gd name="connsiteY61" fmla="*/ 35565 h 510753"/>
              <a:gd name="connsiteX62" fmla="*/ 433695 w 609615"/>
              <a:gd name="connsiteY62" fmla="*/ 53792 h 510753"/>
              <a:gd name="connsiteX63" fmla="*/ 415442 w 609615"/>
              <a:gd name="connsiteY63" fmla="*/ 72018 h 510753"/>
              <a:gd name="connsiteX64" fmla="*/ 324060 w 609615"/>
              <a:gd name="connsiteY64" fmla="*/ 72018 h 510753"/>
              <a:gd name="connsiteX65" fmla="*/ 324060 w 609615"/>
              <a:gd name="connsiteY65" fmla="*/ 237103 h 510753"/>
              <a:gd name="connsiteX66" fmla="*/ 415442 w 609615"/>
              <a:gd name="connsiteY66" fmla="*/ 237103 h 510753"/>
              <a:gd name="connsiteX67" fmla="*/ 433695 w 609615"/>
              <a:gd name="connsiteY67" fmla="*/ 255330 h 510753"/>
              <a:gd name="connsiteX68" fmla="*/ 415442 w 609615"/>
              <a:gd name="connsiteY68" fmla="*/ 273556 h 510753"/>
              <a:gd name="connsiteX69" fmla="*/ 324060 w 609615"/>
              <a:gd name="connsiteY69" fmla="*/ 273556 h 510753"/>
              <a:gd name="connsiteX70" fmla="*/ 324060 w 609615"/>
              <a:gd name="connsiteY70" fmla="*/ 469290 h 510753"/>
              <a:gd name="connsiteX71" fmla="*/ 415442 w 609615"/>
              <a:gd name="connsiteY71" fmla="*/ 469290 h 510753"/>
              <a:gd name="connsiteX72" fmla="*/ 433695 w 609615"/>
              <a:gd name="connsiteY72" fmla="*/ 487516 h 510753"/>
              <a:gd name="connsiteX73" fmla="*/ 415442 w 609615"/>
              <a:gd name="connsiteY73" fmla="*/ 505743 h 510753"/>
              <a:gd name="connsiteX74" fmla="*/ 305807 w 609615"/>
              <a:gd name="connsiteY74" fmla="*/ 505743 h 510753"/>
              <a:gd name="connsiteX75" fmla="*/ 287554 w 609615"/>
              <a:gd name="connsiteY75" fmla="*/ 487516 h 510753"/>
              <a:gd name="connsiteX76" fmla="*/ 287554 w 609615"/>
              <a:gd name="connsiteY76" fmla="*/ 53792 h 510753"/>
              <a:gd name="connsiteX77" fmla="*/ 305807 w 609615"/>
              <a:gd name="connsiteY77" fmla="*/ 35565 h 510753"/>
              <a:gd name="connsiteX78" fmla="*/ 117102 w 609615"/>
              <a:gd name="connsiteY78" fmla="*/ 32037 h 510753"/>
              <a:gd name="connsiteX79" fmla="*/ 179890 w 609615"/>
              <a:gd name="connsiteY79" fmla="*/ 108676 h 510753"/>
              <a:gd name="connsiteX80" fmla="*/ 178262 w 609615"/>
              <a:gd name="connsiteY80" fmla="*/ 109373 h 510753"/>
              <a:gd name="connsiteX81" fmla="*/ 178262 w 609615"/>
              <a:gd name="connsiteY81" fmla="*/ 157679 h 510753"/>
              <a:gd name="connsiteX82" fmla="*/ 153379 w 609615"/>
              <a:gd name="connsiteY82" fmla="*/ 182412 h 510753"/>
              <a:gd name="connsiteX83" fmla="*/ 84313 w 609615"/>
              <a:gd name="connsiteY83" fmla="*/ 182412 h 510753"/>
              <a:gd name="connsiteX84" fmla="*/ 59430 w 609615"/>
              <a:gd name="connsiteY84" fmla="*/ 157562 h 510753"/>
              <a:gd name="connsiteX85" fmla="*/ 59430 w 609615"/>
              <a:gd name="connsiteY85" fmla="*/ 133642 h 510753"/>
              <a:gd name="connsiteX86" fmla="*/ 55593 w 609615"/>
              <a:gd name="connsiteY86" fmla="*/ 134803 h 510753"/>
              <a:gd name="connsiteX87" fmla="*/ 117102 w 609615"/>
              <a:gd name="connsiteY87" fmla="*/ 32037 h 510753"/>
              <a:gd name="connsiteX88" fmla="*/ 543107 w 609615"/>
              <a:gd name="connsiteY88" fmla="*/ 0 h 510753"/>
              <a:gd name="connsiteX89" fmla="*/ 599948 w 609615"/>
              <a:gd name="connsiteY89" fmla="*/ 56770 h 510753"/>
              <a:gd name="connsiteX90" fmla="*/ 543107 w 609615"/>
              <a:gd name="connsiteY90" fmla="*/ 113540 h 510753"/>
              <a:gd name="connsiteX91" fmla="*/ 486266 w 609615"/>
              <a:gd name="connsiteY91" fmla="*/ 56770 h 510753"/>
              <a:gd name="connsiteX92" fmla="*/ 543107 w 609615"/>
              <a:gd name="connsiteY92" fmla="*/ 0 h 510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9615" h="510753">
                <a:moveTo>
                  <a:pt x="552739" y="397213"/>
                </a:moveTo>
                <a:cubicBezTo>
                  <a:pt x="584151" y="397213"/>
                  <a:pt x="609615" y="422630"/>
                  <a:pt x="609615" y="453983"/>
                </a:cubicBezTo>
                <a:cubicBezTo>
                  <a:pt x="609615" y="485336"/>
                  <a:pt x="584151" y="510753"/>
                  <a:pt x="552739" y="510753"/>
                </a:cubicBezTo>
                <a:cubicBezTo>
                  <a:pt x="521327" y="510753"/>
                  <a:pt x="495863" y="485336"/>
                  <a:pt x="495863" y="453983"/>
                </a:cubicBezTo>
                <a:cubicBezTo>
                  <a:pt x="495863" y="422630"/>
                  <a:pt x="521327" y="397213"/>
                  <a:pt x="552739" y="397213"/>
                </a:cubicBezTo>
                <a:close/>
                <a:moveTo>
                  <a:pt x="547870" y="198571"/>
                </a:moveTo>
                <a:cubicBezTo>
                  <a:pt x="579282" y="198571"/>
                  <a:pt x="604746" y="223988"/>
                  <a:pt x="604746" y="255341"/>
                </a:cubicBezTo>
                <a:cubicBezTo>
                  <a:pt x="604746" y="286694"/>
                  <a:pt x="579282" y="312111"/>
                  <a:pt x="547870" y="312111"/>
                </a:cubicBezTo>
                <a:cubicBezTo>
                  <a:pt x="516458" y="312111"/>
                  <a:pt x="490994" y="286694"/>
                  <a:pt x="490994" y="255341"/>
                </a:cubicBezTo>
                <a:cubicBezTo>
                  <a:pt x="490994" y="223988"/>
                  <a:pt x="516458" y="198571"/>
                  <a:pt x="547870" y="198571"/>
                </a:cubicBezTo>
                <a:close/>
                <a:moveTo>
                  <a:pt x="119644" y="191797"/>
                </a:moveTo>
                <a:lnTo>
                  <a:pt x="127891" y="196674"/>
                </a:lnTo>
                <a:lnTo>
                  <a:pt x="121502" y="203292"/>
                </a:lnTo>
                <a:lnTo>
                  <a:pt x="129982" y="212233"/>
                </a:lnTo>
                <a:lnTo>
                  <a:pt x="122664" y="226050"/>
                </a:lnTo>
                <a:cubicBezTo>
                  <a:pt x="120573" y="230114"/>
                  <a:pt x="117321" y="229998"/>
                  <a:pt x="115462" y="225702"/>
                </a:cubicBezTo>
                <a:lnTo>
                  <a:pt x="109306" y="211652"/>
                </a:lnTo>
                <a:lnTo>
                  <a:pt x="117669" y="203176"/>
                </a:lnTo>
                <a:lnTo>
                  <a:pt x="111513" y="196441"/>
                </a:lnTo>
                <a:close/>
                <a:moveTo>
                  <a:pt x="88250" y="191374"/>
                </a:moveTo>
                <a:lnTo>
                  <a:pt x="111272" y="231774"/>
                </a:lnTo>
                <a:cubicBezTo>
                  <a:pt x="113597" y="235954"/>
                  <a:pt x="116620" y="238160"/>
                  <a:pt x="119760" y="238160"/>
                </a:cubicBezTo>
                <a:cubicBezTo>
                  <a:pt x="123015" y="238160"/>
                  <a:pt x="126038" y="235954"/>
                  <a:pt x="128364" y="231891"/>
                </a:cubicBezTo>
                <a:lnTo>
                  <a:pt x="152316" y="191490"/>
                </a:lnTo>
                <a:lnTo>
                  <a:pt x="195918" y="193812"/>
                </a:lnTo>
                <a:cubicBezTo>
                  <a:pt x="207894" y="194392"/>
                  <a:pt x="222195" y="199268"/>
                  <a:pt x="228241" y="204725"/>
                </a:cubicBezTo>
                <a:cubicBezTo>
                  <a:pt x="234520" y="210297"/>
                  <a:pt x="239287" y="224112"/>
                  <a:pt x="239287" y="236302"/>
                </a:cubicBezTo>
                <a:lnTo>
                  <a:pt x="239287" y="249653"/>
                </a:lnTo>
                <a:lnTo>
                  <a:pt x="183360" y="461987"/>
                </a:lnTo>
                <a:cubicBezTo>
                  <a:pt x="177663" y="483581"/>
                  <a:pt x="154874" y="501227"/>
                  <a:pt x="132433" y="501227"/>
                </a:cubicBezTo>
                <a:lnTo>
                  <a:pt x="122085" y="501227"/>
                </a:lnTo>
                <a:cubicBezTo>
                  <a:pt x="99645" y="501227"/>
                  <a:pt x="75925" y="483929"/>
                  <a:pt x="68949" y="462568"/>
                </a:cubicBezTo>
                <a:lnTo>
                  <a:pt x="0" y="249769"/>
                </a:lnTo>
                <a:lnTo>
                  <a:pt x="0" y="236302"/>
                </a:lnTo>
                <a:cubicBezTo>
                  <a:pt x="0" y="224112"/>
                  <a:pt x="4883" y="210297"/>
                  <a:pt x="11046" y="204725"/>
                </a:cubicBezTo>
                <a:cubicBezTo>
                  <a:pt x="17208" y="199268"/>
                  <a:pt x="31393" y="194509"/>
                  <a:pt x="43369" y="193812"/>
                </a:cubicBezTo>
                <a:close/>
                <a:moveTo>
                  <a:pt x="138106" y="151894"/>
                </a:moveTo>
                <a:cubicBezTo>
                  <a:pt x="140196" y="151081"/>
                  <a:pt x="142635" y="152127"/>
                  <a:pt x="143448" y="154218"/>
                </a:cubicBezTo>
                <a:cubicBezTo>
                  <a:pt x="144377" y="156426"/>
                  <a:pt x="143332" y="158866"/>
                  <a:pt x="141125" y="159679"/>
                </a:cubicBezTo>
                <a:cubicBezTo>
                  <a:pt x="131950" y="163281"/>
                  <a:pt x="124286" y="164559"/>
                  <a:pt x="118014" y="164559"/>
                </a:cubicBezTo>
                <a:cubicBezTo>
                  <a:pt x="105239" y="164559"/>
                  <a:pt x="98620" y="159330"/>
                  <a:pt x="98271" y="158982"/>
                </a:cubicBezTo>
                <a:cubicBezTo>
                  <a:pt x="96529" y="157588"/>
                  <a:pt x="96181" y="154915"/>
                  <a:pt x="97691" y="153172"/>
                </a:cubicBezTo>
                <a:cubicBezTo>
                  <a:pt x="99084" y="151430"/>
                  <a:pt x="101639" y="151081"/>
                  <a:pt x="103497" y="152591"/>
                </a:cubicBezTo>
                <a:cubicBezTo>
                  <a:pt x="103962" y="152940"/>
                  <a:pt x="114995" y="161073"/>
                  <a:pt x="138106" y="151894"/>
                </a:cubicBezTo>
                <a:close/>
                <a:moveTo>
                  <a:pt x="139648" y="119739"/>
                </a:moveTo>
                <a:cubicBezTo>
                  <a:pt x="147918" y="120435"/>
                  <a:pt x="149316" y="134921"/>
                  <a:pt x="149316" y="134921"/>
                </a:cubicBezTo>
                <a:lnTo>
                  <a:pt x="129981" y="134921"/>
                </a:lnTo>
                <a:cubicBezTo>
                  <a:pt x="129981" y="134921"/>
                  <a:pt x="131379" y="119044"/>
                  <a:pt x="139648" y="119739"/>
                </a:cubicBezTo>
                <a:close/>
                <a:moveTo>
                  <a:pt x="91170" y="119739"/>
                </a:moveTo>
                <a:cubicBezTo>
                  <a:pt x="99440" y="120435"/>
                  <a:pt x="100838" y="134921"/>
                  <a:pt x="100838" y="134921"/>
                </a:cubicBezTo>
                <a:lnTo>
                  <a:pt x="81503" y="134921"/>
                </a:lnTo>
                <a:cubicBezTo>
                  <a:pt x="81503" y="134921"/>
                  <a:pt x="82901" y="119044"/>
                  <a:pt x="91170" y="119739"/>
                </a:cubicBezTo>
                <a:close/>
                <a:moveTo>
                  <a:pt x="95591" y="95554"/>
                </a:moveTo>
                <a:cubicBezTo>
                  <a:pt x="92685" y="103451"/>
                  <a:pt x="84429" y="120752"/>
                  <a:pt x="67686" y="130042"/>
                </a:cubicBezTo>
                <a:lnTo>
                  <a:pt x="67686" y="157679"/>
                </a:lnTo>
                <a:cubicBezTo>
                  <a:pt x="67686" y="166736"/>
                  <a:pt x="75127" y="174168"/>
                  <a:pt x="84313" y="174168"/>
                </a:cubicBezTo>
                <a:lnTo>
                  <a:pt x="153379" y="174168"/>
                </a:lnTo>
                <a:cubicBezTo>
                  <a:pt x="162449" y="174168"/>
                  <a:pt x="169890" y="166736"/>
                  <a:pt x="169890" y="157562"/>
                </a:cubicBezTo>
                <a:lnTo>
                  <a:pt x="169890" y="112043"/>
                </a:lnTo>
                <a:cubicBezTo>
                  <a:pt x="153961" y="116340"/>
                  <a:pt x="122102" y="120752"/>
                  <a:pt x="100359" y="95554"/>
                </a:cubicBezTo>
                <a:close/>
                <a:moveTo>
                  <a:pt x="305807" y="35565"/>
                </a:moveTo>
                <a:lnTo>
                  <a:pt x="415442" y="35565"/>
                </a:lnTo>
                <a:cubicBezTo>
                  <a:pt x="425557" y="35565"/>
                  <a:pt x="433695" y="43692"/>
                  <a:pt x="433695" y="53792"/>
                </a:cubicBezTo>
                <a:cubicBezTo>
                  <a:pt x="433695" y="63892"/>
                  <a:pt x="425557" y="72018"/>
                  <a:pt x="415442" y="72018"/>
                </a:cubicBezTo>
                <a:lnTo>
                  <a:pt x="324060" y="72018"/>
                </a:lnTo>
                <a:lnTo>
                  <a:pt x="324060" y="237103"/>
                </a:lnTo>
                <a:lnTo>
                  <a:pt x="415442" y="237103"/>
                </a:lnTo>
                <a:cubicBezTo>
                  <a:pt x="425557" y="237103"/>
                  <a:pt x="433695" y="245346"/>
                  <a:pt x="433695" y="255330"/>
                </a:cubicBezTo>
                <a:cubicBezTo>
                  <a:pt x="433695" y="265430"/>
                  <a:pt x="425557" y="273556"/>
                  <a:pt x="415442" y="273556"/>
                </a:cubicBezTo>
                <a:lnTo>
                  <a:pt x="324060" y="273556"/>
                </a:lnTo>
                <a:lnTo>
                  <a:pt x="324060" y="469290"/>
                </a:lnTo>
                <a:lnTo>
                  <a:pt x="415442" y="469290"/>
                </a:lnTo>
                <a:cubicBezTo>
                  <a:pt x="425557" y="469290"/>
                  <a:pt x="433695" y="477416"/>
                  <a:pt x="433695" y="487516"/>
                </a:cubicBezTo>
                <a:cubicBezTo>
                  <a:pt x="433695" y="497617"/>
                  <a:pt x="425557" y="505743"/>
                  <a:pt x="415442" y="505743"/>
                </a:cubicBezTo>
                <a:lnTo>
                  <a:pt x="305807" y="505743"/>
                </a:lnTo>
                <a:cubicBezTo>
                  <a:pt x="295692" y="505743"/>
                  <a:pt x="287554" y="497617"/>
                  <a:pt x="287554" y="487516"/>
                </a:cubicBezTo>
                <a:lnTo>
                  <a:pt x="287554" y="53792"/>
                </a:lnTo>
                <a:cubicBezTo>
                  <a:pt x="287554" y="43692"/>
                  <a:pt x="295692" y="35565"/>
                  <a:pt x="305807" y="35565"/>
                </a:cubicBezTo>
                <a:close/>
                <a:moveTo>
                  <a:pt x="117102" y="32037"/>
                </a:moveTo>
                <a:cubicBezTo>
                  <a:pt x="195819" y="32037"/>
                  <a:pt x="179890" y="108676"/>
                  <a:pt x="179890" y="108676"/>
                </a:cubicBezTo>
                <a:cubicBezTo>
                  <a:pt x="179890" y="108676"/>
                  <a:pt x="179308" y="108908"/>
                  <a:pt x="178262" y="109373"/>
                </a:cubicBezTo>
                <a:lnTo>
                  <a:pt x="178262" y="157679"/>
                </a:lnTo>
                <a:cubicBezTo>
                  <a:pt x="178262" y="171381"/>
                  <a:pt x="167099" y="182412"/>
                  <a:pt x="153379" y="182412"/>
                </a:cubicBezTo>
                <a:lnTo>
                  <a:pt x="84313" y="182412"/>
                </a:lnTo>
                <a:cubicBezTo>
                  <a:pt x="70593" y="182412"/>
                  <a:pt x="59430" y="171265"/>
                  <a:pt x="59430" y="157562"/>
                </a:cubicBezTo>
                <a:lnTo>
                  <a:pt x="59430" y="133642"/>
                </a:lnTo>
                <a:cubicBezTo>
                  <a:pt x="58151" y="134106"/>
                  <a:pt x="56872" y="134571"/>
                  <a:pt x="55593" y="134803"/>
                </a:cubicBezTo>
                <a:cubicBezTo>
                  <a:pt x="55593" y="134803"/>
                  <a:pt x="34083" y="32153"/>
                  <a:pt x="117102" y="32037"/>
                </a:cubicBezTo>
                <a:close/>
                <a:moveTo>
                  <a:pt x="543107" y="0"/>
                </a:moveTo>
                <a:cubicBezTo>
                  <a:pt x="574499" y="0"/>
                  <a:pt x="599948" y="25417"/>
                  <a:pt x="599948" y="56770"/>
                </a:cubicBezTo>
                <a:cubicBezTo>
                  <a:pt x="599948" y="88123"/>
                  <a:pt x="574499" y="113540"/>
                  <a:pt x="543107" y="113540"/>
                </a:cubicBezTo>
                <a:cubicBezTo>
                  <a:pt x="511715" y="113540"/>
                  <a:pt x="486266" y="88123"/>
                  <a:pt x="486266" y="56770"/>
                </a:cubicBezTo>
                <a:cubicBezTo>
                  <a:pt x="486266" y="25417"/>
                  <a:pt x="511715" y="0"/>
                  <a:pt x="543107" y="0"/>
                </a:cubicBezTo>
                <a:close/>
              </a:path>
            </a:pathLst>
          </a:custGeom>
          <a:solidFill>
            <a:srgbClr val="EEB91B"/>
          </a:solidFill>
          <a:ln>
            <a:noFill/>
          </a:ln>
        </p:spPr>
        <p:txBody>
          <a:bodyPr/>
          <a:lstStyle/>
          <a:p>
            <a:endParaRPr lang="zh-CN" altLang="en-US" sz="2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810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ṧḻîḓé">
            <a:extLst>
              <a:ext uri="{FF2B5EF4-FFF2-40B4-BE49-F238E27FC236}">
                <a16:creationId xmlns:a16="http://schemas.microsoft.com/office/drawing/2014/main" xmlns="" id="{850D7D03-F913-4F27-8E62-724203EA168B}"/>
              </a:ext>
            </a:extLst>
          </p:cNvPr>
          <p:cNvSpPr/>
          <p:nvPr/>
        </p:nvSpPr>
        <p:spPr bwMode="auto">
          <a:xfrm>
            <a:off x="5751516" y="3778062"/>
            <a:ext cx="702444" cy="793472"/>
          </a:xfrm>
          <a:custGeom>
            <a:avLst/>
            <a:gdLst>
              <a:gd name="connsiteX0" fmla="*/ 453958 w 575056"/>
              <a:gd name="connsiteY0" fmla="*/ 417279 h 605763"/>
              <a:gd name="connsiteX1" fmla="*/ 449282 w 575056"/>
              <a:gd name="connsiteY1" fmla="*/ 421947 h 605763"/>
              <a:gd name="connsiteX2" fmla="*/ 449282 w 575056"/>
              <a:gd name="connsiteY2" fmla="*/ 427176 h 605763"/>
              <a:gd name="connsiteX3" fmla="*/ 444325 w 575056"/>
              <a:gd name="connsiteY3" fmla="*/ 433991 h 605763"/>
              <a:gd name="connsiteX4" fmla="*/ 424218 w 575056"/>
              <a:gd name="connsiteY4" fmla="*/ 459387 h 605763"/>
              <a:gd name="connsiteX5" fmla="*/ 438995 w 575056"/>
              <a:gd name="connsiteY5" fmla="*/ 484316 h 605763"/>
              <a:gd name="connsiteX6" fmla="*/ 457419 w 575056"/>
              <a:gd name="connsiteY6" fmla="*/ 492532 h 605763"/>
              <a:gd name="connsiteX7" fmla="*/ 464152 w 575056"/>
              <a:gd name="connsiteY7" fmla="*/ 496454 h 605763"/>
              <a:gd name="connsiteX8" fmla="*/ 461908 w 575056"/>
              <a:gd name="connsiteY8" fmla="*/ 512513 h 605763"/>
              <a:gd name="connsiteX9" fmla="*/ 450030 w 575056"/>
              <a:gd name="connsiteY9" fmla="*/ 514007 h 605763"/>
              <a:gd name="connsiteX10" fmla="*/ 432074 w 575056"/>
              <a:gd name="connsiteY10" fmla="*/ 508685 h 605763"/>
              <a:gd name="connsiteX11" fmla="*/ 426650 w 575056"/>
              <a:gd name="connsiteY11" fmla="*/ 511019 h 605763"/>
              <a:gd name="connsiteX12" fmla="*/ 423844 w 575056"/>
              <a:gd name="connsiteY12" fmla="*/ 520356 h 605763"/>
              <a:gd name="connsiteX13" fmla="*/ 427117 w 575056"/>
              <a:gd name="connsiteY13" fmla="*/ 527638 h 605763"/>
              <a:gd name="connsiteX14" fmla="*/ 443297 w 575056"/>
              <a:gd name="connsiteY14" fmla="*/ 532213 h 605763"/>
              <a:gd name="connsiteX15" fmla="*/ 447973 w 575056"/>
              <a:gd name="connsiteY15" fmla="*/ 537722 h 605763"/>
              <a:gd name="connsiteX16" fmla="*/ 447973 w 575056"/>
              <a:gd name="connsiteY16" fmla="*/ 543884 h 605763"/>
              <a:gd name="connsiteX17" fmla="*/ 451901 w 575056"/>
              <a:gd name="connsiteY17" fmla="*/ 547992 h 605763"/>
              <a:gd name="connsiteX18" fmla="*/ 461066 w 575056"/>
              <a:gd name="connsiteY18" fmla="*/ 547992 h 605763"/>
              <a:gd name="connsiteX19" fmla="*/ 464807 w 575056"/>
              <a:gd name="connsiteY19" fmla="*/ 544071 h 605763"/>
              <a:gd name="connsiteX20" fmla="*/ 464807 w 575056"/>
              <a:gd name="connsiteY20" fmla="*/ 535574 h 605763"/>
              <a:gd name="connsiteX21" fmla="*/ 468641 w 575056"/>
              <a:gd name="connsiteY21" fmla="*/ 530439 h 605763"/>
              <a:gd name="connsiteX22" fmla="*/ 484634 w 575056"/>
              <a:gd name="connsiteY22" fmla="*/ 520262 h 605763"/>
              <a:gd name="connsiteX23" fmla="*/ 475468 w 575056"/>
              <a:gd name="connsiteY23" fmla="*/ 476847 h 605763"/>
              <a:gd name="connsiteX24" fmla="*/ 459570 w 575056"/>
              <a:gd name="connsiteY24" fmla="*/ 469564 h 605763"/>
              <a:gd name="connsiteX25" fmla="*/ 450778 w 575056"/>
              <a:gd name="connsiteY25" fmla="*/ 464616 h 605763"/>
              <a:gd name="connsiteX26" fmla="*/ 452649 w 575056"/>
              <a:gd name="connsiteY26" fmla="*/ 451077 h 605763"/>
              <a:gd name="connsiteX27" fmla="*/ 458073 w 575056"/>
              <a:gd name="connsiteY27" fmla="*/ 449957 h 605763"/>
              <a:gd name="connsiteX28" fmla="*/ 478274 w 575056"/>
              <a:gd name="connsiteY28" fmla="*/ 453878 h 605763"/>
              <a:gd name="connsiteX29" fmla="*/ 483605 w 575056"/>
              <a:gd name="connsiteY29" fmla="*/ 451638 h 605763"/>
              <a:gd name="connsiteX30" fmla="*/ 486691 w 575056"/>
              <a:gd name="connsiteY30" fmla="*/ 441087 h 605763"/>
              <a:gd name="connsiteX31" fmla="*/ 484353 w 575056"/>
              <a:gd name="connsiteY31" fmla="*/ 436139 h 605763"/>
              <a:gd name="connsiteX32" fmla="*/ 471634 w 575056"/>
              <a:gd name="connsiteY32" fmla="*/ 432217 h 605763"/>
              <a:gd name="connsiteX33" fmla="*/ 465742 w 575056"/>
              <a:gd name="connsiteY33" fmla="*/ 425495 h 605763"/>
              <a:gd name="connsiteX34" fmla="*/ 457512 w 575056"/>
              <a:gd name="connsiteY34" fmla="*/ 417279 h 605763"/>
              <a:gd name="connsiteX35" fmla="*/ 456624 w 575056"/>
              <a:gd name="connsiteY35" fmla="*/ 359765 h 605763"/>
              <a:gd name="connsiteX36" fmla="*/ 467800 w 575056"/>
              <a:gd name="connsiteY36" fmla="*/ 365647 h 605763"/>
              <a:gd name="connsiteX37" fmla="*/ 485195 w 575056"/>
              <a:gd name="connsiteY37" fmla="*/ 387215 h 605763"/>
              <a:gd name="connsiteX38" fmla="*/ 489684 w 575056"/>
              <a:gd name="connsiteY38" fmla="*/ 388708 h 605763"/>
              <a:gd name="connsiteX39" fmla="*/ 516805 w 575056"/>
              <a:gd name="connsiteY39" fmla="*/ 381332 h 605763"/>
              <a:gd name="connsiteX40" fmla="*/ 534762 w 575056"/>
              <a:gd name="connsiteY40" fmla="*/ 394310 h 605763"/>
              <a:gd name="connsiteX41" fmla="*/ 536258 w 575056"/>
              <a:gd name="connsiteY41" fmla="*/ 422320 h 605763"/>
              <a:gd name="connsiteX42" fmla="*/ 538877 w 575056"/>
              <a:gd name="connsiteY42" fmla="*/ 425868 h 605763"/>
              <a:gd name="connsiteX43" fmla="*/ 564502 w 575056"/>
              <a:gd name="connsiteY43" fmla="*/ 435485 h 605763"/>
              <a:gd name="connsiteX44" fmla="*/ 571890 w 575056"/>
              <a:gd name="connsiteY44" fmla="*/ 457146 h 605763"/>
              <a:gd name="connsiteX45" fmla="*/ 556926 w 575056"/>
              <a:gd name="connsiteY45" fmla="*/ 480021 h 605763"/>
              <a:gd name="connsiteX46" fmla="*/ 556926 w 575056"/>
              <a:gd name="connsiteY46" fmla="*/ 484690 h 605763"/>
              <a:gd name="connsiteX47" fmla="*/ 572358 w 575056"/>
              <a:gd name="connsiteY47" fmla="*/ 508031 h 605763"/>
              <a:gd name="connsiteX48" fmla="*/ 565531 w 575056"/>
              <a:gd name="connsiteY48" fmla="*/ 529132 h 605763"/>
              <a:gd name="connsiteX49" fmla="*/ 539625 w 575056"/>
              <a:gd name="connsiteY49" fmla="*/ 539029 h 605763"/>
              <a:gd name="connsiteX50" fmla="*/ 536726 w 575056"/>
              <a:gd name="connsiteY50" fmla="*/ 542764 h 605763"/>
              <a:gd name="connsiteX51" fmla="*/ 535323 w 575056"/>
              <a:gd name="connsiteY51" fmla="*/ 571054 h 605763"/>
              <a:gd name="connsiteX52" fmla="*/ 517554 w 575056"/>
              <a:gd name="connsiteY52" fmla="*/ 583845 h 605763"/>
              <a:gd name="connsiteX53" fmla="*/ 490058 w 575056"/>
              <a:gd name="connsiteY53" fmla="*/ 576563 h 605763"/>
              <a:gd name="connsiteX54" fmla="*/ 486130 w 575056"/>
              <a:gd name="connsiteY54" fmla="*/ 577870 h 605763"/>
              <a:gd name="connsiteX55" fmla="*/ 468548 w 575056"/>
              <a:gd name="connsiteY55" fmla="*/ 599811 h 605763"/>
              <a:gd name="connsiteX56" fmla="*/ 446196 w 575056"/>
              <a:gd name="connsiteY56" fmla="*/ 599811 h 605763"/>
              <a:gd name="connsiteX57" fmla="*/ 428520 w 575056"/>
              <a:gd name="connsiteY57" fmla="*/ 578056 h 605763"/>
              <a:gd name="connsiteX58" fmla="*/ 424499 w 575056"/>
              <a:gd name="connsiteY58" fmla="*/ 576749 h 605763"/>
              <a:gd name="connsiteX59" fmla="*/ 398032 w 575056"/>
              <a:gd name="connsiteY59" fmla="*/ 584125 h 605763"/>
              <a:gd name="connsiteX60" fmla="*/ 379140 w 575056"/>
              <a:gd name="connsiteY60" fmla="*/ 570307 h 605763"/>
              <a:gd name="connsiteX61" fmla="*/ 377737 w 575056"/>
              <a:gd name="connsiteY61" fmla="*/ 543324 h 605763"/>
              <a:gd name="connsiteX62" fmla="*/ 375119 w 575056"/>
              <a:gd name="connsiteY62" fmla="*/ 539683 h 605763"/>
              <a:gd name="connsiteX63" fmla="*/ 348278 w 575056"/>
              <a:gd name="connsiteY63" fmla="*/ 529506 h 605763"/>
              <a:gd name="connsiteX64" fmla="*/ 341544 w 575056"/>
              <a:gd name="connsiteY64" fmla="*/ 509338 h 605763"/>
              <a:gd name="connsiteX65" fmla="*/ 357163 w 575056"/>
              <a:gd name="connsiteY65" fmla="*/ 485250 h 605763"/>
              <a:gd name="connsiteX66" fmla="*/ 357163 w 575056"/>
              <a:gd name="connsiteY66" fmla="*/ 480581 h 605763"/>
              <a:gd name="connsiteX67" fmla="*/ 341731 w 575056"/>
              <a:gd name="connsiteY67" fmla="*/ 457146 h 605763"/>
              <a:gd name="connsiteX68" fmla="*/ 348278 w 575056"/>
              <a:gd name="connsiteY68" fmla="*/ 436326 h 605763"/>
              <a:gd name="connsiteX69" fmla="*/ 374745 w 575056"/>
              <a:gd name="connsiteY69" fmla="*/ 426149 h 605763"/>
              <a:gd name="connsiteX70" fmla="*/ 377363 w 575056"/>
              <a:gd name="connsiteY70" fmla="*/ 422507 h 605763"/>
              <a:gd name="connsiteX71" fmla="*/ 378766 w 575056"/>
              <a:gd name="connsiteY71" fmla="*/ 394310 h 605763"/>
              <a:gd name="connsiteX72" fmla="*/ 399061 w 575056"/>
              <a:gd name="connsiteY72" fmla="*/ 382173 h 605763"/>
              <a:gd name="connsiteX73" fmla="*/ 423096 w 575056"/>
              <a:gd name="connsiteY73" fmla="*/ 388708 h 605763"/>
              <a:gd name="connsiteX74" fmla="*/ 428333 w 575056"/>
              <a:gd name="connsiteY74" fmla="*/ 387028 h 605763"/>
              <a:gd name="connsiteX75" fmla="*/ 445448 w 575056"/>
              <a:gd name="connsiteY75" fmla="*/ 365647 h 605763"/>
              <a:gd name="connsiteX76" fmla="*/ 456624 w 575056"/>
              <a:gd name="connsiteY76" fmla="*/ 359765 h 605763"/>
              <a:gd name="connsiteX77" fmla="*/ 148407 w 575056"/>
              <a:gd name="connsiteY77" fmla="*/ 316806 h 605763"/>
              <a:gd name="connsiteX78" fmla="*/ 191516 w 575056"/>
              <a:gd name="connsiteY78" fmla="*/ 452923 h 605763"/>
              <a:gd name="connsiteX79" fmla="*/ 197408 w 575056"/>
              <a:gd name="connsiteY79" fmla="*/ 471315 h 605763"/>
              <a:gd name="connsiteX80" fmla="*/ 216765 w 575056"/>
              <a:gd name="connsiteY80" fmla="*/ 416700 h 605763"/>
              <a:gd name="connsiteX81" fmla="*/ 228361 w 575056"/>
              <a:gd name="connsiteY81" fmla="*/ 351909 h 605763"/>
              <a:gd name="connsiteX82" fmla="*/ 228454 w 575056"/>
              <a:gd name="connsiteY82" fmla="*/ 351909 h 605763"/>
              <a:gd name="connsiteX83" fmla="*/ 228548 w 575056"/>
              <a:gd name="connsiteY83" fmla="*/ 351909 h 605763"/>
              <a:gd name="connsiteX84" fmla="*/ 228735 w 575056"/>
              <a:gd name="connsiteY84" fmla="*/ 351909 h 605763"/>
              <a:gd name="connsiteX85" fmla="*/ 228828 w 575056"/>
              <a:gd name="connsiteY85" fmla="*/ 351909 h 605763"/>
              <a:gd name="connsiteX86" fmla="*/ 240424 w 575056"/>
              <a:gd name="connsiteY86" fmla="*/ 416700 h 605763"/>
              <a:gd name="connsiteX87" fmla="*/ 259781 w 575056"/>
              <a:gd name="connsiteY87" fmla="*/ 471315 h 605763"/>
              <a:gd name="connsiteX88" fmla="*/ 265579 w 575056"/>
              <a:gd name="connsiteY88" fmla="*/ 452923 h 605763"/>
              <a:gd name="connsiteX89" fmla="*/ 308782 w 575056"/>
              <a:gd name="connsiteY89" fmla="*/ 316806 h 605763"/>
              <a:gd name="connsiteX90" fmla="*/ 380975 w 575056"/>
              <a:gd name="connsiteY90" fmla="*/ 353216 h 605763"/>
              <a:gd name="connsiteX91" fmla="*/ 349648 w 575056"/>
              <a:gd name="connsiteY91" fmla="*/ 392053 h 605763"/>
              <a:gd name="connsiteX92" fmla="*/ 348900 w 575056"/>
              <a:gd name="connsiteY92" fmla="*/ 404470 h 605763"/>
              <a:gd name="connsiteX93" fmla="*/ 337678 w 575056"/>
              <a:gd name="connsiteY93" fmla="*/ 408858 h 605763"/>
              <a:gd name="connsiteX94" fmla="*/ 311868 w 575056"/>
              <a:gd name="connsiteY94" fmla="*/ 435745 h 605763"/>
              <a:gd name="connsiteX95" fmla="*/ 317199 w 575056"/>
              <a:gd name="connsiteY95" fmla="*/ 472809 h 605763"/>
              <a:gd name="connsiteX96" fmla="*/ 323745 w 575056"/>
              <a:gd name="connsiteY96" fmla="*/ 482798 h 605763"/>
              <a:gd name="connsiteX97" fmla="*/ 316825 w 575056"/>
              <a:gd name="connsiteY97" fmla="*/ 493441 h 605763"/>
              <a:gd name="connsiteX98" fmla="*/ 311494 w 575056"/>
              <a:gd name="connsiteY98" fmla="*/ 527797 h 605763"/>
              <a:gd name="connsiteX99" fmla="*/ 228828 w 575056"/>
              <a:gd name="connsiteY99" fmla="*/ 527797 h 605763"/>
              <a:gd name="connsiteX100" fmla="*/ 228361 w 575056"/>
              <a:gd name="connsiteY100" fmla="*/ 527797 h 605763"/>
              <a:gd name="connsiteX101" fmla="*/ 0 w 575056"/>
              <a:gd name="connsiteY101" fmla="*/ 527797 h 605763"/>
              <a:gd name="connsiteX102" fmla="*/ 59007 w 575056"/>
              <a:gd name="connsiteY102" fmla="*/ 360031 h 605763"/>
              <a:gd name="connsiteX103" fmla="*/ 148407 w 575056"/>
              <a:gd name="connsiteY103" fmla="*/ 316806 h 605763"/>
              <a:gd name="connsiteX104" fmla="*/ 220509 w 575056"/>
              <a:gd name="connsiteY104" fmla="*/ 398 h 605763"/>
              <a:gd name="connsiteX105" fmla="*/ 278852 w 575056"/>
              <a:gd name="connsiteY105" fmla="*/ 12725 h 605763"/>
              <a:gd name="connsiteX106" fmla="*/ 307275 w 575056"/>
              <a:gd name="connsiteY106" fmla="*/ 39153 h 605763"/>
              <a:gd name="connsiteX107" fmla="*/ 338410 w 575056"/>
              <a:gd name="connsiteY107" fmla="*/ 138139 h 605763"/>
              <a:gd name="connsiteX108" fmla="*/ 334296 w 575056"/>
              <a:gd name="connsiteY108" fmla="*/ 153361 h 605763"/>
              <a:gd name="connsiteX109" fmla="*/ 344394 w 575056"/>
              <a:gd name="connsiteY109" fmla="*/ 194823 h 605763"/>
              <a:gd name="connsiteX110" fmla="*/ 324199 w 575056"/>
              <a:gd name="connsiteY110" fmla="*/ 229748 h 605763"/>
              <a:gd name="connsiteX111" fmla="*/ 253514 w 575056"/>
              <a:gd name="connsiteY111" fmla="*/ 316968 h 605763"/>
              <a:gd name="connsiteX112" fmla="*/ 201809 w 575056"/>
              <a:gd name="connsiteY112" fmla="*/ 317062 h 605763"/>
              <a:gd name="connsiteX113" fmla="*/ 131218 w 575056"/>
              <a:gd name="connsiteY113" fmla="*/ 229748 h 605763"/>
              <a:gd name="connsiteX114" fmla="*/ 111303 w 575056"/>
              <a:gd name="connsiteY114" fmla="*/ 194823 h 605763"/>
              <a:gd name="connsiteX115" fmla="*/ 121401 w 575056"/>
              <a:gd name="connsiteY115" fmla="*/ 153361 h 605763"/>
              <a:gd name="connsiteX116" fmla="*/ 117287 w 575056"/>
              <a:gd name="connsiteY116" fmla="*/ 138139 h 605763"/>
              <a:gd name="connsiteX117" fmla="*/ 117006 w 575056"/>
              <a:gd name="connsiteY117" fmla="*/ 89486 h 605763"/>
              <a:gd name="connsiteX118" fmla="*/ 145430 w 575056"/>
              <a:gd name="connsiteY118" fmla="*/ 39620 h 605763"/>
              <a:gd name="connsiteX119" fmla="*/ 171703 w 575056"/>
              <a:gd name="connsiteY119" fmla="*/ 17955 h 605763"/>
              <a:gd name="connsiteX120" fmla="*/ 197321 w 575056"/>
              <a:gd name="connsiteY120" fmla="*/ 4881 h 605763"/>
              <a:gd name="connsiteX121" fmla="*/ 220509 w 575056"/>
              <a:gd name="connsiteY121" fmla="*/ 398 h 60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5056" h="605763">
                <a:moveTo>
                  <a:pt x="453958" y="417279"/>
                </a:moveTo>
                <a:cubicBezTo>
                  <a:pt x="450030" y="417465"/>
                  <a:pt x="449469" y="418026"/>
                  <a:pt x="449282" y="421947"/>
                </a:cubicBezTo>
                <a:lnTo>
                  <a:pt x="449282" y="427176"/>
                </a:lnTo>
                <a:cubicBezTo>
                  <a:pt x="449282" y="432217"/>
                  <a:pt x="449189" y="432217"/>
                  <a:pt x="444325" y="433991"/>
                </a:cubicBezTo>
                <a:cubicBezTo>
                  <a:pt x="432355" y="438380"/>
                  <a:pt x="424966" y="446409"/>
                  <a:pt x="424218" y="459387"/>
                </a:cubicBezTo>
                <a:cubicBezTo>
                  <a:pt x="423470" y="470871"/>
                  <a:pt x="429455" y="478714"/>
                  <a:pt x="438995" y="484316"/>
                </a:cubicBezTo>
                <a:cubicBezTo>
                  <a:pt x="444793" y="487771"/>
                  <a:pt x="451340" y="489731"/>
                  <a:pt x="457419" y="492532"/>
                </a:cubicBezTo>
                <a:cubicBezTo>
                  <a:pt x="459757" y="493653"/>
                  <a:pt x="462188" y="494867"/>
                  <a:pt x="464152" y="496454"/>
                </a:cubicBezTo>
                <a:cubicBezTo>
                  <a:pt x="470044" y="501309"/>
                  <a:pt x="468922" y="509432"/>
                  <a:pt x="461908" y="512513"/>
                </a:cubicBezTo>
                <a:cubicBezTo>
                  <a:pt x="458073" y="514193"/>
                  <a:pt x="454145" y="514567"/>
                  <a:pt x="450030" y="514007"/>
                </a:cubicBezTo>
                <a:cubicBezTo>
                  <a:pt x="443858" y="513260"/>
                  <a:pt x="437685" y="511673"/>
                  <a:pt x="432074" y="508685"/>
                </a:cubicBezTo>
                <a:cubicBezTo>
                  <a:pt x="428707" y="506911"/>
                  <a:pt x="427772" y="507471"/>
                  <a:pt x="426650" y="511019"/>
                </a:cubicBezTo>
                <a:cubicBezTo>
                  <a:pt x="425621" y="514193"/>
                  <a:pt x="424779" y="517275"/>
                  <a:pt x="423844" y="520356"/>
                </a:cubicBezTo>
                <a:cubicBezTo>
                  <a:pt x="422628" y="524651"/>
                  <a:pt x="423096" y="525584"/>
                  <a:pt x="427117" y="527638"/>
                </a:cubicBezTo>
                <a:cubicBezTo>
                  <a:pt x="432261" y="530066"/>
                  <a:pt x="437685" y="531373"/>
                  <a:pt x="443297" y="532213"/>
                </a:cubicBezTo>
                <a:cubicBezTo>
                  <a:pt x="447692" y="532960"/>
                  <a:pt x="447973" y="533240"/>
                  <a:pt x="447973" y="537722"/>
                </a:cubicBezTo>
                <a:lnTo>
                  <a:pt x="447973" y="543884"/>
                </a:lnTo>
                <a:cubicBezTo>
                  <a:pt x="448066" y="546498"/>
                  <a:pt x="449282" y="547992"/>
                  <a:pt x="451901" y="547992"/>
                </a:cubicBezTo>
                <a:cubicBezTo>
                  <a:pt x="454893" y="548179"/>
                  <a:pt x="458073" y="548179"/>
                  <a:pt x="461066" y="547992"/>
                </a:cubicBezTo>
                <a:cubicBezTo>
                  <a:pt x="463498" y="547899"/>
                  <a:pt x="464807" y="546498"/>
                  <a:pt x="464807" y="544071"/>
                </a:cubicBezTo>
                <a:cubicBezTo>
                  <a:pt x="464807" y="541176"/>
                  <a:pt x="464900" y="538469"/>
                  <a:pt x="464807" y="535574"/>
                </a:cubicBezTo>
                <a:cubicBezTo>
                  <a:pt x="464620" y="532680"/>
                  <a:pt x="465929" y="531186"/>
                  <a:pt x="468641" y="530439"/>
                </a:cubicBezTo>
                <a:cubicBezTo>
                  <a:pt x="475001" y="528759"/>
                  <a:pt x="480519" y="525397"/>
                  <a:pt x="484634" y="520262"/>
                </a:cubicBezTo>
                <a:cubicBezTo>
                  <a:pt x="496043" y="506164"/>
                  <a:pt x="491741" y="485623"/>
                  <a:pt x="475468" y="476847"/>
                </a:cubicBezTo>
                <a:cubicBezTo>
                  <a:pt x="470418" y="473952"/>
                  <a:pt x="464900" y="471805"/>
                  <a:pt x="459570" y="469564"/>
                </a:cubicBezTo>
                <a:cubicBezTo>
                  <a:pt x="456390" y="468257"/>
                  <a:pt x="453397" y="466763"/>
                  <a:pt x="450778" y="464616"/>
                </a:cubicBezTo>
                <a:cubicBezTo>
                  <a:pt x="445541" y="460508"/>
                  <a:pt x="446570" y="453692"/>
                  <a:pt x="452649" y="451077"/>
                </a:cubicBezTo>
                <a:cubicBezTo>
                  <a:pt x="454426" y="450331"/>
                  <a:pt x="456203" y="450050"/>
                  <a:pt x="458073" y="449957"/>
                </a:cubicBezTo>
                <a:cubicBezTo>
                  <a:pt x="465181" y="449584"/>
                  <a:pt x="471915" y="450797"/>
                  <a:pt x="478274" y="453878"/>
                </a:cubicBezTo>
                <a:cubicBezTo>
                  <a:pt x="481454" y="455559"/>
                  <a:pt x="482483" y="454999"/>
                  <a:pt x="483605" y="451638"/>
                </a:cubicBezTo>
                <a:cubicBezTo>
                  <a:pt x="484727" y="448183"/>
                  <a:pt x="485756" y="444542"/>
                  <a:pt x="486691" y="441087"/>
                </a:cubicBezTo>
                <a:cubicBezTo>
                  <a:pt x="487439" y="438753"/>
                  <a:pt x="486598" y="437072"/>
                  <a:pt x="484353" y="436139"/>
                </a:cubicBezTo>
                <a:cubicBezTo>
                  <a:pt x="480238" y="434271"/>
                  <a:pt x="476123" y="432964"/>
                  <a:pt x="471634" y="432217"/>
                </a:cubicBezTo>
                <a:cubicBezTo>
                  <a:pt x="465742" y="431377"/>
                  <a:pt x="465742" y="431377"/>
                  <a:pt x="465742" y="425495"/>
                </a:cubicBezTo>
                <a:cubicBezTo>
                  <a:pt x="465742" y="417279"/>
                  <a:pt x="465742" y="417279"/>
                  <a:pt x="457512" y="417279"/>
                </a:cubicBezTo>
                <a:close/>
                <a:moveTo>
                  <a:pt x="456624" y="359765"/>
                </a:moveTo>
                <a:cubicBezTo>
                  <a:pt x="460622" y="359765"/>
                  <a:pt x="464620" y="361725"/>
                  <a:pt x="467800" y="365647"/>
                </a:cubicBezTo>
                <a:cubicBezTo>
                  <a:pt x="473598" y="372836"/>
                  <a:pt x="479490" y="379932"/>
                  <a:pt x="485195" y="387215"/>
                </a:cubicBezTo>
                <a:cubicBezTo>
                  <a:pt x="486598" y="388802"/>
                  <a:pt x="487626" y="389269"/>
                  <a:pt x="489684" y="388708"/>
                </a:cubicBezTo>
                <a:cubicBezTo>
                  <a:pt x="498662" y="386188"/>
                  <a:pt x="507827" y="383667"/>
                  <a:pt x="516805" y="381332"/>
                </a:cubicBezTo>
                <a:cubicBezTo>
                  <a:pt x="526345" y="378718"/>
                  <a:pt x="534201" y="384414"/>
                  <a:pt x="534762" y="394310"/>
                </a:cubicBezTo>
                <a:cubicBezTo>
                  <a:pt x="535229" y="403647"/>
                  <a:pt x="535884" y="412984"/>
                  <a:pt x="536258" y="422320"/>
                </a:cubicBezTo>
                <a:cubicBezTo>
                  <a:pt x="536352" y="424281"/>
                  <a:pt x="537100" y="425308"/>
                  <a:pt x="538877" y="425868"/>
                </a:cubicBezTo>
                <a:cubicBezTo>
                  <a:pt x="547481" y="429043"/>
                  <a:pt x="555898" y="432404"/>
                  <a:pt x="564502" y="435485"/>
                </a:cubicBezTo>
                <a:cubicBezTo>
                  <a:pt x="574602" y="439127"/>
                  <a:pt x="577782" y="448090"/>
                  <a:pt x="571890" y="457146"/>
                </a:cubicBezTo>
                <a:cubicBezTo>
                  <a:pt x="566933" y="464709"/>
                  <a:pt x="562070" y="472458"/>
                  <a:pt x="556926" y="480021"/>
                </a:cubicBezTo>
                <a:cubicBezTo>
                  <a:pt x="555804" y="481702"/>
                  <a:pt x="555711" y="482916"/>
                  <a:pt x="556926" y="484690"/>
                </a:cubicBezTo>
                <a:cubicBezTo>
                  <a:pt x="562164" y="492346"/>
                  <a:pt x="567307" y="500188"/>
                  <a:pt x="572358" y="508031"/>
                </a:cubicBezTo>
                <a:cubicBezTo>
                  <a:pt x="577782" y="516434"/>
                  <a:pt x="574789" y="525491"/>
                  <a:pt x="565531" y="529132"/>
                </a:cubicBezTo>
                <a:cubicBezTo>
                  <a:pt x="556926" y="532493"/>
                  <a:pt x="548229" y="535855"/>
                  <a:pt x="539625" y="539029"/>
                </a:cubicBezTo>
                <a:cubicBezTo>
                  <a:pt x="537754" y="539776"/>
                  <a:pt x="536819" y="540523"/>
                  <a:pt x="536726" y="542764"/>
                </a:cubicBezTo>
                <a:cubicBezTo>
                  <a:pt x="536445" y="552100"/>
                  <a:pt x="535884" y="561624"/>
                  <a:pt x="535323" y="571054"/>
                </a:cubicBezTo>
                <a:cubicBezTo>
                  <a:pt x="534855" y="580671"/>
                  <a:pt x="526906" y="586366"/>
                  <a:pt x="517554" y="583845"/>
                </a:cubicBezTo>
                <a:cubicBezTo>
                  <a:pt x="508388" y="581418"/>
                  <a:pt x="499223" y="578990"/>
                  <a:pt x="490058" y="576563"/>
                </a:cubicBezTo>
                <a:cubicBezTo>
                  <a:pt x="488187" y="576002"/>
                  <a:pt x="487252" y="576563"/>
                  <a:pt x="486130" y="577870"/>
                </a:cubicBezTo>
                <a:cubicBezTo>
                  <a:pt x="480238" y="585246"/>
                  <a:pt x="474346" y="592622"/>
                  <a:pt x="468548" y="599811"/>
                </a:cubicBezTo>
                <a:cubicBezTo>
                  <a:pt x="462001" y="607747"/>
                  <a:pt x="452649" y="607747"/>
                  <a:pt x="446196" y="599811"/>
                </a:cubicBezTo>
                <a:cubicBezTo>
                  <a:pt x="440210" y="592622"/>
                  <a:pt x="434319" y="585339"/>
                  <a:pt x="428520" y="578056"/>
                </a:cubicBezTo>
                <a:cubicBezTo>
                  <a:pt x="427398" y="576656"/>
                  <a:pt x="426276" y="576282"/>
                  <a:pt x="424499" y="576749"/>
                </a:cubicBezTo>
                <a:cubicBezTo>
                  <a:pt x="415614" y="579270"/>
                  <a:pt x="406823" y="581418"/>
                  <a:pt x="398032" y="584125"/>
                </a:cubicBezTo>
                <a:cubicBezTo>
                  <a:pt x="387090" y="587486"/>
                  <a:pt x="378953" y="579550"/>
                  <a:pt x="379140" y="570307"/>
                </a:cubicBezTo>
                <a:cubicBezTo>
                  <a:pt x="379140" y="561344"/>
                  <a:pt x="378112" y="552287"/>
                  <a:pt x="377737" y="543324"/>
                </a:cubicBezTo>
                <a:cubicBezTo>
                  <a:pt x="377644" y="541270"/>
                  <a:pt x="376989" y="540430"/>
                  <a:pt x="375119" y="539683"/>
                </a:cubicBezTo>
                <a:cubicBezTo>
                  <a:pt x="366141" y="536321"/>
                  <a:pt x="357256" y="532960"/>
                  <a:pt x="348278" y="529506"/>
                </a:cubicBezTo>
                <a:cubicBezTo>
                  <a:pt x="339674" y="526144"/>
                  <a:pt x="336681" y="517181"/>
                  <a:pt x="341544" y="509338"/>
                </a:cubicBezTo>
                <a:cubicBezTo>
                  <a:pt x="346688" y="501215"/>
                  <a:pt x="351925" y="493279"/>
                  <a:pt x="357163" y="485250"/>
                </a:cubicBezTo>
                <a:cubicBezTo>
                  <a:pt x="358285" y="483569"/>
                  <a:pt x="358285" y="482262"/>
                  <a:pt x="357163" y="480581"/>
                </a:cubicBezTo>
                <a:cubicBezTo>
                  <a:pt x="351925" y="472832"/>
                  <a:pt x="346782" y="464989"/>
                  <a:pt x="341731" y="457146"/>
                </a:cubicBezTo>
                <a:cubicBezTo>
                  <a:pt x="336307" y="448930"/>
                  <a:pt x="339206" y="439967"/>
                  <a:pt x="348278" y="436326"/>
                </a:cubicBezTo>
                <a:cubicBezTo>
                  <a:pt x="357069" y="432871"/>
                  <a:pt x="365860" y="429510"/>
                  <a:pt x="374745" y="426149"/>
                </a:cubicBezTo>
                <a:cubicBezTo>
                  <a:pt x="376615" y="425402"/>
                  <a:pt x="377270" y="424561"/>
                  <a:pt x="377363" y="422507"/>
                </a:cubicBezTo>
                <a:cubicBezTo>
                  <a:pt x="377644" y="413171"/>
                  <a:pt x="378112" y="403740"/>
                  <a:pt x="378766" y="394310"/>
                </a:cubicBezTo>
                <a:cubicBezTo>
                  <a:pt x="379514" y="384320"/>
                  <a:pt x="386716" y="379185"/>
                  <a:pt x="399061" y="382173"/>
                </a:cubicBezTo>
                <a:cubicBezTo>
                  <a:pt x="405420" y="383853"/>
                  <a:pt x="414305" y="386188"/>
                  <a:pt x="423096" y="388708"/>
                </a:cubicBezTo>
                <a:cubicBezTo>
                  <a:pt x="425527" y="389455"/>
                  <a:pt x="426837" y="389082"/>
                  <a:pt x="428333" y="387028"/>
                </a:cubicBezTo>
                <a:cubicBezTo>
                  <a:pt x="433851" y="379839"/>
                  <a:pt x="439743" y="372743"/>
                  <a:pt x="445448" y="365647"/>
                </a:cubicBezTo>
                <a:cubicBezTo>
                  <a:pt x="448627" y="361725"/>
                  <a:pt x="452625" y="359765"/>
                  <a:pt x="456624" y="359765"/>
                </a:cubicBezTo>
                <a:close/>
                <a:moveTo>
                  <a:pt x="148407" y="316806"/>
                </a:moveTo>
                <a:lnTo>
                  <a:pt x="191516" y="452923"/>
                </a:lnTo>
                <a:lnTo>
                  <a:pt x="197408" y="471315"/>
                </a:lnTo>
                <a:lnTo>
                  <a:pt x="216765" y="416700"/>
                </a:lnTo>
                <a:cubicBezTo>
                  <a:pt x="172346" y="354896"/>
                  <a:pt x="220132" y="351909"/>
                  <a:pt x="228361" y="351909"/>
                </a:cubicBezTo>
                <a:lnTo>
                  <a:pt x="228454" y="351909"/>
                </a:lnTo>
                <a:lnTo>
                  <a:pt x="228548" y="351909"/>
                </a:lnTo>
                <a:lnTo>
                  <a:pt x="228735" y="351909"/>
                </a:lnTo>
                <a:lnTo>
                  <a:pt x="228828" y="351909"/>
                </a:lnTo>
                <a:cubicBezTo>
                  <a:pt x="237057" y="351909"/>
                  <a:pt x="284843" y="354896"/>
                  <a:pt x="240424" y="416700"/>
                </a:cubicBezTo>
                <a:lnTo>
                  <a:pt x="259781" y="471315"/>
                </a:lnTo>
                <a:lnTo>
                  <a:pt x="265579" y="452923"/>
                </a:lnTo>
                <a:lnTo>
                  <a:pt x="308782" y="316806"/>
                </a:lnTo>
                <a:cubicBezTo>
                  <a:pt x="308782" y="316806"/>
                  <a:pt x="335434" y="334264"/>
                  <a:pt x="380975" y="353216"/>
                </a:cubicBezTo>
                <a:cubicBezTo>
                  <a:pt x="363394" y="357791"/>
                  <a:pt x="351051" y="372448"/>
                  <a:pt x="349648" y="392053"/>
                </a:cubicBezTo>
                <a:cubicBezTo>
                  <a:pt x="349367" y="395974"/>
                  <a:pt x="349180" y="400082"/>
                  <a:pt x="348900" y="404470"/>
                </a:cubicBezTo>
                <a:cubicBezTo>
                  <a:pt x="345066" y="405964"/>
                  <a:pt x="341325" y="407364"/>
                  <a:pt x="337678" y="408858"/>
                </a:cubicBezTo>
                <a:cubicBezTo>
                  <a:pt x="325054" y="413806"/>
                  <a:pt x="315609" y="423609"/>
                  <a:pt x="311868" y="435745"/>
                </a:cubicBezTo>
                <a:cubicBezTo>
                  <a:pt x="307847" y="447882"/>
                  <a:pt x="309905" y="461512"/>
                  <a:pt x="317199" y="472809"/>
                </a:cubicBezTo>
                <a:cubicBezTo>
                  <a:pt x="319350" y="476076"/>
                  <a:pt x="321500" y="479437"/>
                  <a:pt x="323745" y="482798"/>
                </a:cubicBezTo>
                <a:cubicBezTo>
                  <a:pt x="321313" y="486346"/>
                  <a:pt x="319069" y="489987"/>
                  <a:pt x="316825" y="493441"/>
                </a:cubicBezTo>
                <a:cubicBezTo>
                  <a:pt x="310279" y="503897"/>
                  <a:pt x="308408" y="516407"/>
                  <a:pt x="311494" y="527797"/>
                </a:cubicBezTo>
                <a:lnTo>
                  <a:pt x="228828" y="527797"/>
                </a:lnTo>
                <a:lnTo>
                  <a:pt x="228361" y="527797"/>
                </a:lnTo>
                <a:lnTo>
                  <a:pt x="0" y="527797"/>
                </a:lnTo>
                <a:cubicBezTo>
                  <a:pt x="1310" y="432944"/>
                  <a:pt x="-2618" y="382344"/>
                  <a:pt x="59007" y="360031"/>
                </a:cubicBezTo>
                <a:cubicBezTo>
                  <a:pt x="114835" y="338652"/>
                  <a:pt x="148407" y="316806"/>
                  <a:pt x="148407" y="316806"/>
                </a:cubicBezTo>
                <a:close/>
                <a:moveTo>
                  <a:pt x="220509" y="398"/>
                </a:moveTo>
                <a:cubicBezTo>
                  <a:pt x="245753" y="-1656"/>
                  <a:pt x="265014" y="4507"/>
                  <a:pt x="278852" y="12725"/>
                </a:cubicBezTo>
                <a:cubicBezTo>
                  <a:pt x="299421" y="24118"/>
                  <a:pt x="307275" y="39153"/>
                  <a:pt x="307275" y="39153"/>
                </a:cubicBezTo>
                <a:cubicBezTo>
                  <a:pt x="307275" y="39153"/>
                  <a:pt x="354399" y="42514"/>
                  <a:pt x="338410" y="138139"/>
                </a:cubicBezTo>
                <a:cubicBezTo>
                  <a:pt x="337382" y="143088"/>
                  <a:pt x="336166" y="148224"/>
                  <a:pt x="334296" y="153361"/>
                </a:cubicBezTo>
                <a:cubicBezTo>
                  <a:pt x="343740" y="152427"/>
                  <a:pt x="354866" y="157843"/>
                  <a:pt x="344394" y="194823"/>
                </a:cubicBezTo>
                <a:cubicBezTo>
                  <a:pt x="336634" y="221811"/>
                  <a:pt x="329528" y="229375"/>
                  <a:pt x="324199" y="229748"/>
                </a:cubicBezTo>
                <a:cubicBezTo>
                  <a:pt x="319243" y="261779"/>
                  <a:pt x="293625" y="302494"/>
                  <a:pt x="253514" y="316968"/>
                </a:cubicBezTo>
                <a:cubicBezTo>
                  <a:pt x="236778" y="322945"/>
                  <a:pt x="218452" y="322945"/>
                  <a:pt x="201809" y="317062"/>
                </a:cubicBezTo>
                <a:cubicBezTo>
                  <a:pt x="160857" y="302774"/>
                  <a:pt x="136173" y="261872"/>
                  <a:pt x="131218" y="229748"/>
                </a:cubicBezTo>
                <a:cubicBezTo>
                  <a:pt x="125889" y="229281"/>
                  <a:pt x="118783" y="221717"/>
                  <a:pt x="111303" y="194823"/>
                </a:cubicBezTo>
                <a:cubicBezTo>
                  <a:pt x="100831" y="157936"/>
                  <a:pt x="111864" y="152427"/>
                  <a:pt x="121401" y="153361"/>
                </a:cubicBezTo>
                <a:cubicBezTo>
                  <a:pt x="119531" y="148224"/>
                  <a:pt x="118128" y="143088"/>
                  <a:pt x="117287" y="138139"/>
                </a:cubicBezTo>
                <a:cubicBezTo>
                  <a:pt x="113921" y="120863"/>
                  <a:pt x="112986" y="104801"/>
                  <a:pt x="117006" y="89486"/>
                </a:cubicBezTo>
                <a:cubicBezTo>
                  <a:pt x="121868" y="68942"/>
                  <a:pt x="132994" y="52320"/>
                  <a:pt x="145430" y="39620"/>
                </a:cubicBezTo>
                <a:cubicBezTo>
                  <a:pt x="153284" y="31308"/>
                  <a:pt x="162259" y="23931"/>
                  <a:pt x="171703" y="17955"/>
                </a:cubicBezTo>
                <a:cubicBezTo>
                  <a:pt x="179463" y="12632"/>
                  <a:pt x="187971" y="8056"/>
                  <a:pt x="197321" y="4881"/>
                </a:cubicBezTo>
                <a:cubicBezTo>
                  <a:pt x="204521" y="2453"/>
                  <a:pt x="212281" y="772"/>
                  <a:pt x="220509" y="398"/>
                </a:cubicBezTo>
                <a:close/>
              </a:path>
            </a:pathLst>
          </a:custGeom>
          <a:solidFill>
            <a:srgbClr val="01365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2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íṩļîḋé">
            <a:extLst>
              <a:ext uri="{FF2B5EF4-FFF2-40B4-BE49-F238E27FC236}">
                <a16:creationId xmlns:a16="http://schemas.microsoft.com/office/drawing/2014/main" xmlns="" id="{152512DF-BB09-467D-9053-956EF1229649}"/>
              </a:ext>
            </a:extLst>
          </p:cNvPr>
          <p:cNvSpPr/>
          <p:nvPr/>
        </p:nvSpPr>
        <p:spPr>
          <a:xfrm>
            <a:off x="5244965" y="609601"/>
            <a:ext cx="1726923" cy="1851827"/>
          </a:xfrm>
          <a:prstGeom prst="diamond">
            <a:avLst/>
          </a:prstGeom>
          <a:solidFill>
            <a:srgbClr val="01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Text</a:t>
            </a:r>
            <a:endParaRPr sz="32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íSlidè">
            <a:extLst>
              <a:ext uri="{FF2B5EF4-FFF2-40B4-BE49-F238E27FC236}">
                <a16:creationId xmlns:a16="http://schemas.microsoft.com/office/drawing/2014/main" xmlns="" id="{2FB83A15-FDC2-4643-8849-16E1CC1E2880}"/>
              </a:ext>
            </a:extLst>
          </p:cNvPr>
          <p:cNvSpPr txBox="1"/>
          <p:nvPr/>
        </p:nvSpPr>
        <p:spPr bwMode="auto">
          <a:xfrm>
            <a:off x="4909249" y="4571534"/>
            <a:ext cx="2386980" cy="48065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Text here</a:t>
            </a:r>
          </a:p>
        </p:txBody>
      </p:sp>
      <p:sp>
        <p:nvSpPr>
          <p:cNvPr id="6" name="iṥḷïḋè">
            <a:extLst>
              <a:ext uri="{FF2B5EF4-FFF2-40B4-BE49-F238E27FC236}">
                <a16:creationId xmlns:a16="http://schemas.microsoft.com/office/drawing/2014/main" xmlns="" id="{3EB61A66-B84D-4ACB-A7AF-5980B4BCC975}"/>
              </a:ext>
            </a:extLst>
          </p:cNvPr>
          <p:cNvSpPr/>
          <p:nvPr/>
        </p:nvSpPr>
        <p:spPr bwMode="auto">
          <a:xfrm>
            <a:off x="590047" y="5571788"/>
            <a:ext cx="11008552" cy="648152"/>
          </a:xfrm>
          <a:prstGeom prst="rect">
            <a:avLst/>
          </a:prstGeom>
          <a:solidFill>
            <a:srgbClr val="EEB91B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text……</a:t>
            </a:r>
            <a:endParaRPr lang="en-US" altLang="zh-CN" sz="24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B12C9B94-B913-4725-8D62-1B68C34F773F}"/>
              </a:ext>
            </a:extLst>
          </p:cNvPr>
          <p:cNvCxnSpPr>
            <a:stCxn id="19" idx="0"/>
          </p:cNvCxnSpPr>
          <p:nvPr/>
        </p:nvCxnSpPr>
        <p:spPr>
          <a:xfrm flipH="1">
            <a:off x="590048" y="1820139"/>
            <a:ext cx="4275910" cy="2080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28B283E5-76D3-4BC7-B109-CE5A69C27A2D}"/>
              </a:ext>
            </a:extLst>
          </p:cNvPr>
          <p:cNvCxnSpPr/>
          <p:nvPr/>
        </p:nvCxnSpPr>
        <p:spPr>
          <a:xfrm flipH="1">
            <a:off x="590047" y="3977393"/>
            <a:ext cx="2425143" cy="20554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1E8A0BE3-5B1D-4910-A2F5-9944D79E6462}"/>
              </a:ext>
            </a:extLst>
          </p:cNvPr>
          <p:cNvCxnSpPr>
            <a:stCxn id="20" idx="0"/>
          </p:cNvCxnSpPr>
          <p:nvPr/>
        </p:nvCxnSpPr>
        <p:spPr>
          <a:xfrm>
            <a:off x="7217628" y="1820139"/>
            <a:ext cx="4380971" cy="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01EDD690-1758-4D35-82A2-D071AEAEACF4}"/>
              </a:ext>
            </a:extLst>
          </p:cNvPr>
          <p:cNvCxnSpPr/>
          <p:nvPr/>
        </p:nvCxnSpPr>
        <p:spPr>
          <a:xfrm flipV="1">
            <a:off x="9190290" y="3997949"/>
            <a:ext cx="2408309" cy="24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í$1íḑé">
            <a:extLst>
              <a:ext uri="{FF2B5EF4-FFF2-40B4-BE49-F238E27FC236}">
                <a16:creationId xmlns:a16="http://schemas.microsoft.com/office/drawing/2014/main" xmlns="" id="{14ABAB27-9CDF-40B5-B298-3AFC909A5623}"/>
              </a:ext>
            </a:extLst>
          </p:cNvPr>
          <p:cNvSpPr txBox="1"/>
          <p:nvPr/>
        </p:nvSpPr>
        <p:spPr bwMode="auto">
          <a:xfrm>
            <a:off x="603526" y="1375514"/>
            <a:ext cx="3018013" cy="48065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  <a:endParaRPr lang="en-US" altLang="zh-CN" sz="32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2" name="iṡḻíḋè">
            <a:extLst>
              <a:ext uri="{FF2B5EF4-FFF2-40B4-BE49-F238E27FC236}">
                <a16:creationId xmlns:a16="http://schemas.microsoft.com/office/drawing/2014/main" xmlns="" id="{1CAE2CD7-5785-4A42-A794-20F8A6E01429}"/>
              </a:ext>
            </a:extLst>
          </p:cNvPr>
          <p:cNvSpPr/>
          <p:nvPr/>
        </p:nvSpPr>
        <p:spPr bwMode="auto">
          <a:xfrm>
            <a:off x="603526" y="1856173"/>
            <a:ext cx="3018013" cy="105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Supporting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13" name="i$ḻiḓe">
            <a:extLst>
              <a:ext uri="{FF2B5EF4-FFF2-40B4-BE49-F238E27FC236}">
                <a16:creationId xmlns:a16="http://schemas.microsoft.com/office/drawing/2014/main" xmlns="" id="{FCB9A493-F9B1-4956-83EF-EF47291DBADC}"/>
              </a:ext>
            </a:extLst>
          </p:cNvPr>
          <p:cNvSpPr txBox="1"/>
          <p:nvPr/>
        </p:nvSpPr>
        <p:spPr bwMode="auto">
          <a:xfrm>
            <a:off x="603526" y="3517290"/>
            <a:ext cx="2382502" cy="48065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  <a:endParaRPr lang="en-US" altLang="zh-CN" sz="32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4" name="íş1îďé">
            <a:extLst>
              <a:ext uri="{FF2B5EF4-FFF2-40B4-BE49-F238E27FC236}">
                <a16:creationId xmlns:a16="http://schemas.microsoft.com/office/drawing/2014/main" xmlns="" id="{085865BF-10B6-4650-8784-711FC7F53166}"/>
              </a:ext>
            </a:extLst>
          </p:cNvPr>
          <p:cNvSpPr/>
          <p:nvPr/>
        </p:nvSpPr>
        <p:spPr bwMode="auto">
          <a:xfrm>
            <a:off x="603526" y="4297978"/>
            <a:ext cx="2382502" cy="105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Supporting text here.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15" name="ïṧḷiďe">
            <a:extLst>
              <a:ext uri="{FF2B5EF4-FFF2-40B4-BE49-F238E27FC236}">
                <a16:creationId xmlns:a16="http://schemas.microsoft.com/office/drawing/2014/main" xmlns="" id="{A162B5C0-A65E-4CAB-AC87-BF672EEDACDA}"/>
              </a:ext>
            </a:extLst>
          </p:cNvPr>
          <p:cNvSpPr txBox="1"/>
          <p:nvPr/>
        </p:nvSpPr>
        <p:spPr bwMode="auto">
          <a:xfrm>
            <a:off x="8583939" y="1375514"/>
            <a:ext cx="3018013" cy="48065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  <a:endParaRPr lang="en-US" altLang="zh-CN" sz="32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îsľíḍé">
            <a:extLst>
              <a:ext uri="{FF2B5EF4-FFF2-40B4-BE49-F238E27FC236}">
                <a16:creationId xmlns:a16="http://schemas.microsoft.com/office/drawing/2014/main" xmlns="" id="{2BFA6498-F9F5-4521-9D29-54B476361E70}"/>
              </a:ext>
            </a:extLst>
          </p:cNvPr>
          <p:cNvSpPr/>
          <p:nvPr/>
        </p:nvSpPr>
        <p:spPr bwMode="auto">
          <a:xfrm>
            <a:off x="8583939" y="1856173"/>
            <a:ext cx="3018013" cy="105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Supporting text here. 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17" name="ísḻiḍê">
            <a:extLst>
              <a:ext uri="{FF2B5EF4-FFF2-40B4-BE49-F238E27FC236}">
                <a16:creationId xmlns:a16="http://schemas.microsoft.com/office/drawing/2014/main" xmlns="" id="{A601A361-4F6E-4E81-8323-8E590F54A46C}"/>
              </a:ext>
            </a:extLst>
          </p:cNvPr>
          <p:cNvSpPr txBox="1"/>
          <p:nvPr/>
        </p:nvSpPr>
        <p:spPr bwMode="auto">
          <a:xfrm>
            <a:off x="9190289" y="3517290"/>
            <a:ext cx="2411663" cy="48065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  <a:endParaRPr lang="en-US" altLang="zh-CN" sz="32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îšḷïdê">
            <a:extLst>
              <a:ext uri="{FF2B5EF4-FFF2-40B4-BE49-F238E27FC236}">
                <a16:creationId xmlns:a16="http://schemas.microsoft.com/office/drawing/2014/main" xmlns="" id="{A4CBDECD-3220-4230-AE05-46C5F028EAEF}"/>
              </a:ext>
            </a:extLst>
          </p:cNvPr>
          <p:cNvSpPr/>
          <p:nvPr/>
        </p:nvSpPr>
        <p:spPr bwMode="auto">
          <a:xfrm>
            <a:off x="9190289" y="4297978"/>
            <a:ext cx="2411663" cy="105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Supporting text here. 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19" name="îšḻîḍè">
            <a:extLst>
              <a:ext uri="{FF2B5EF4-FFF2-40B4-BE49-F238E27FC236}">
                <a16:creationId xmlns:a16="http://schemas.microsoft.com/office/drawing/2014/main" xmlns="" id="{28296718-A398-453D-A846-33CC06C7CBFD}"/>
              </a:ext>
            </a:extLst>
          </p:cNvPr>
          <p:cNvSpPr/>
          <p:nvPr/>
        </p:nvSpPr>
        <p:spPr>
          <a:xfrm>
            <a:off x="4002496" y="1820139"/>
            <a:ext cx="1726923" cy="1851827"/>
          </a:xfrm>
          <a:prstGeom prst="diamond">
            <a:avLst/>
          </a:prstGeom>
          <a:blipFill>
            <a:blip r:embed="rId3" cstate="email"/>
            <a:stretch>
              <a:fillRect t="1" b="-103238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0" name="íṣlíḑê">
            <a:extLst>
              <a:ext uri="{FF2B5EF4-FFF2-40B4-BE49-F238E27FC236}">
                <a16:creationId xmlns:a16="http://schemas.microsoft.com/office/drawing/2014/main" xmlns="" id="{0E2EC377-DC45-4C35-881C-756134C04C47}"/>
              </a:ext>
            </a:extLst>
          </p:cNvPr>
          <p:cNvSpPr/>
          <p:nvPr/>
        </p:nvSpPr>
        <p:spPr>
          <a:xfrm>
            <a:off x="6354166" y="1820139"/>
            <a:ext cx="1726923" cy="1851827"/>
          </a:xfrm>
          <a:prstGeom prst="diamond">
            <a:avLst/>
          </a:prstGeom>
          <a:blipFill>
            <a:blip r:embed="rId4" cstate="email"/>
            <a:stretch>
              <a:fillRect t="1" b="-103238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1" name="ïSľïḓe">
            <a:extLst>
              <a:ext uri="{FF2B5EF4-FFF2-40B4-BE49-F238E27FC236}">
                <a16:creationId xmlns:a16="http://schemas.microsoft.com/office/drawing/2014/main" xmlns="" id="{6E96C575-F893-426E-B461-B62B21A4D2EF}"/>
              </a:ext>
            </a:extLst>
          </p:cNvPr>
          <p:cNvSpPr/>
          <p:nvPr/>
        </p:nvSpPr>
        <p:spPr>
          <a:xfrm>
            <a:off x="3015189" y="3051479"/>
            <a:ext cx="1726923" cy="1851827"/>
          </a:xfrm>
          <a:prstGeom prst="diamond">
            <a:avLst/>
          </a:prstGeom>
          <a:blipFill>
            <a:blip r:embed="rId5" cstate="email"/>
            <a:stretch>
              <a:fillRect t="1" b="-103238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2" name="iṣḷíḓé">
            <a:extLst>
              <a:ext uri="{FF2B5EF4-FFF2-40B4-BE49-F238E27FC236}">
                <a16:creationId xmlns:a16="http://schemas.microsoft.com/office/drawing/2014/main" xmlns="" id="{2461B816-E606-4F48-AF5F-418430082ED0}"/>
              </a:ext>
            </a:extLst>
          </p:cNvPr>
          <p:cNvSpPr/>
          <p:nvPr/>
        </p:nvSpPr>
        <p:spPr>
          <a:xfrm>
            <a:off x="7463367" y="3051479"/>
            <a:ext cx="1726923" cy="1851827"/>
          </a:xfrm>
          <a:prstGeom prst="diamond">
            <a:avLst/>
          </a:prstGeom>
          <a:blipFill>
            <a:blip r:embed="rId6" cstate="email"/>
            <a:stretch>
              <a:fillRect t="1" b="-103238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6424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ṩļiďe">
            <a:extLst>
              <a:ext uri="{FF2B5EF4-FFF2-40B4-BE49-F238E27FC236}">
                <a16:creationId xmlns:a16="http://schemas.microsoft.com/office/drawing/2014/main" xmlns="" id="{1C96B638-5864-47DC-9C40-047FEF6ACF1D}"/>
              </a:ext>
            </a:extLst>
          </p:cNvPr>
          <p:cNvSpPr/>
          <p:nvPr/>
        </p:nvSpPr>
        <p:spPr>
          <a:xfrm>
            <a:off x="0" y="0"/>
            <a:ext cx="12192000" cy="4770120"/>
          </a:xfrm>
          <a:custGeom>
            <a:avLst/>
            <a:gdLst>
              <a:gd name="connsiteX0" fmla="*/ 0 w 12192000"/>
              <a:gd name="connsiteY0" fmla="*/ 0 h 3920052"/>
              <a:gd name="connsiteX1" fmla="*/ 12192000 w 12192000"/>
              <a:gd name="connsiteY1" fmla="*/ 0 h 3920052"/>
              <a:gd name="connsiteX2" fmla="*/ 12192000 w 12192000"/>
              <a:gd name="connsiteY2" fmla="*/ 3920052 h 3920052"/>
              <a:gd name="connsiteX3" fmla="*/ 12073399 w 12192000"/>
              <a:gd name="connsiteY3" fmla="*/ 3854859 h 3920052"/>
              <a:gd name="connsiteX4" fmla="*/ 11149781 w 12192000"/>
              <a:gd name="connsiteY4" fmla="*/ 3480619 h 3920052"/>
              <a:gd name="connsiteX5" fmla="*/ 8023123 w 12192000"/>
              <a:gd name="connsiteY5" fmla="*/ 3156155 h 3920052"/>
              <a:gd name="connsiteX6" fmla="*/ 6253316 w 12192000"/>
              <a:gd name="connsiteY6" fmla="*/ 2241755 h 3920052"/>
              <a:gd name="connsiteX7" fmla="*/ 3510116 w 12192000"/>
              <a:gd name="connsiteY7" fmla="*/ 2123768 h 3920052"/>
              <a:gd name="connsiteX8" fmla="*/ 1297858 w 12192000"/>
              <a:gd name="connsiteY8" fmla="*/ 973394 h 3920052"/>
              <a:gd name="connsiteX9" fmla="*/ 49776 w 12192000"/>
              <a:gd name="connsiteY9" fmla="*/ 883059 h 3920052"/>
              <a:gd name="connsiteX10" fmla="*/ 0 w 12192000"/>
              <a:gd name="connsiteY10" fmla="*/ 883718 h 392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920052">
                <a:moveTo>
                  <a:pt x="0" y="0"/>
                </a:moveTo>
                <a:lnTo>
                  <a:pt x="12192000" y="0"/>
                </a:lnTo>
                <a:lnTo>
                  <a:pt x="12192000" y="3920052"/>
                </a:lnTo>
                <a:lnTo>
                  <a:pt x="12073399" y="3854859"/>
                </a:lnTo>
                <a:cubicBezTo>
                  <a:pt x="11824520" y="3715364"/>
                  <a:pt x="11552904" y="3564193"/>
                  <a:pt x="11149781" y="3480619"/>
                </a:cubicBezTo>
                <a:cubicBezTo>
                  <a:pt x="10343536" y="3313471"/>
                  <a:pt x="8839201" y="3362632"/>
                  <a:pt x="8023123" y="3156155"/>
                </a:cubicBezTo>
                <a:cubicBezTo>
                  <a:pt x="7207046" y="2949678"/>
                  <a:pt x="7005484" y="2413819"/>
                  <a:pt x="6253316" y="2241755"/>
                </a:cubicBezTo>
                <a:cubicBezTo>
                  <a:pt x="5501148" y="2069691"/>
                  <a:pt x="4336027" y="2335161"/>
                  <a:pt x="3510116" y="2123768"/>
                </a:cubicBezTo>
                <a:cubicBezTo>
                  <a:pt x="2684206" y="1912375"/>
                  <a:pt x="2050026" y="1199536"/>
                  <a:pt x="1297858" y="973394"/>
                </a:cubicBezTo>
                <a:cubicBezTo>
                  <a:pt x="921774" y="860323"/>
                  <a:pt x="469491" y="873842"/>
                  <a:pt x="49776" y="883059"/>
                </a:cubicBezTo>
                <a:lnTo>
                  <a:pt x="0" y="883718"/>
                </a:lnTo>
                <a:close/>
              </a:path>
            </a:pathLst>
          </a:custGeom>
          <a:blipFill>
            <a:blip r:embed="rId3" cstate="email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4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ïşḷïḑe">
            <a:extLst>
              <a:ext uri="{FF2B5EF4-FFF2-40B4-BE49-F238E27FC236}">
                <a16:creationId xmlns:a16="http://schemas.microsoft.com/office/drawing/2014/main" xmlns="" id="{3C1663D9-20BE-45F0-8DC9-4C9B4FED2A54}"/>
              </a:ext>
            </a:extLst>
          </p:cNvPr>
          <p:cNvSpPr/>
          <p:nvPr/>
        </p:nvSpPr>
        <p:spPr>
          <a:xfrm>
            <a:off x="4719409" y="1679116"/>
            <a:ext cx="3231614" cy="3968751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iSḷidé">
            <a:extLst>
              <a:ext uri="{FF2B5EF4-FFF2-40B4-BE49-F238E27FC236}">
                <a16:creationId xmlns:a16="http://schemas.microsoft.com/office/drawing/2014/main" xmlns="" id="{D2CD968B-2948-4A81-89EA-0A92296B55EC}"/>
              </a:ext>
            </a:extLst>
          </p:cNvPr>
          <p:cNvSpPr/>
          <p:nvPr/>
        </p:nvSpPr>
        <p:spPr>
          <a:xfrm>
            <a:off x="8288874" y="1679116"/>
            <a:ext cx="3231614" cy="3968751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íşļiḋè">
            <a:extLst>
              <a:ext uri="{FF2B5EF4-FFF2-40B4-BE49-F238E27FC236}">
                <a16:creationId xmlns:a16="http://schemas.microsoft.com/office/drawing/2014/main" xmlns="" id="{254727BE-856B-4250-9672-D71244735FC6}"/>
              </a:ext>
            </a:extLst>
          </p:cNvPr>
          <p:cNvSpPr txBox="1"/>
          <p:nvPr/>
        </p:nvSpPr>
        <p:spPr>
          <a:xfrm>
            <a:off x="673102" y="2779850"/>
            <a:ext cx="3843928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/>
          <a:p>
            <a:pPr>
              <a:buSzPct val="25000"/>
            </a:pPr>
            <a:r>
              <a:rPr lang="zh-CN" altLang="en-US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单击此处添加标题</a:t>
            </a:r>
            <a:endParaRPr lang="en-US" sz="2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îšlîďè">
            <a:extLst>
              <a:ext uri="{FF2B5EF4-FFF2-40B4-BE49-F238E27FC236}">
                <a16:creationId xmlns:a16="http://schemas.microsoft.com/office/drawing/2014/main" xmlns="" id="{23643479-9F67-4D9D-BCC1-27B364B76AE8}"/>
              </a:ext>
            </a:extLst>
          </p:cNvPr>
          <p:cNvSpPr txBox="1"/>
          <p:nvPr/>
        </p:nvSpPr>
        <p:spPr>
          <a:xfrm>
            <a:off x="663077" y="4166822"/>
            <a:ext cx="3843929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Adjust the spacing to adapt to Chinese typesetting, use the reference line in PPT.</a:t>
            </a:r>
          </a:p>
        </p:txBody>
      </p:sp>
      <p:grpSp>
        <p:nvGrpSpPr>
          <p:cNvPr id="8" name="îṩḻîḍè">
            <a:extLst>
              <a:ext uri="{FF2B5EF4-FFF2-40B4-BE49-F238E27FC236}">
                <a16:creationId xmlns:a16="http://schemas.microsoft.com/office/drawing/2014/main" xmlns="" id="{F07BE59E-3DFD-476E-A4F7-AC9FB0CD6CD4}"/>
              </a:ext>
            </a:extLst>
          </p:cNvPr>
          <p:cNvGrpSpPr/>
          <p:nvPr/>
        </p:nvGrpSpPr>
        <p:grpSpPr>
          <a:xfrm>
            <a:off x="5945381" y="1288838"/>
            <a:ext cx="779671" cy="779669"/>
            <a:chOff x="5945381" y="1288838"/>
            <a:chExt cx="779671" cy="779669"/>
          </a:xfrm>
        </p:grpSpPr>
        <p:sp>
          <p:nvSpPr>
            <p:cNvPr id="18" name="i$1íḑê">
              <a:extLst>
                <a:ext uri="{FF2B5EF4-FFF2-40B4-BE49-F238E27FC236}">
                  <a16:creationId xmlns:a16="http://schemas.microsoft.com/office/drawing/2014/main" xmlns="" id="{096D0179-97EB-44D7-B29D-775BF487D688}"/>
                </a:ext>
              </a:extLst>
            </p:cNvPr>
            <p:cNvSpPr/>
            <p:nvPr/>
          </p:nvSpPr>
          <p:spPr bwMode="auto">
            <a:xfrm>
              <a:off x="5945381" y="1288838"/>
              <a:ext cx="779671" cy="77966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A9D14"/>
            </a:solidFill>
            <a:ln w="57150">
              <a:solidFill>
                <a:schemeClr val="bg1"/>
              </a:solidFill>
            </a:ln>
            <a:effectLst/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4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9" name="îṡḷíḑé">
              <a:extLst>
                <a:ext uri="{FF2B5EF4-FFF2-40B4-BE49-F238E27FC236}">
                  <a16:creationId xmlns:a16="http://schemas.microsoft.com/office/drawing/2014/main" xmlns="" id="{0A9B55A9-CAB3-45D0-9AF1-1E439E829C44}"/>
                </a:ext>
              </a:extLst>
            </p:cNvPr>
            <p:cNvSpPr/>
            <p:nvPr/>
          </p:nvSpPr>
          <p:spPr bwMode="auto">
            <a:xfrm>
              <a:off x="6168033" y="1495696"/>
              <a:ext cx="334368" cy="36684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5882" y="21600"/>
                  </a:lnTo>
                  <a:lnTo>
                    <a:pt x="15882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  <a:moveTo>
                    <a:pt x="13658" y="21600"/>
                  </a:moveTo>
                  <a:lnTo>
                    <a:pt x="7941" y="21600"/>
                  </a:lnTo>
                  <a:lnTo>
                    <a:pt x="7941" y="9983"/>
                  </a:lnTo>
                  <a:lnTo>
                    <a:pt x="13658" y="9983"/>
                  </a:lnTo>
                  <a:cubicBezTo>
                    <a:pt x="13658" y="9983"/>
                    <a:pt x="13658" y="21600"/>
                    <a:pt x="13658" y="21600"/>
                  </a:cubicBezTo>
                  <a:close/>
                  <a:moveTo>
                    <a:pt x="5717" y="21600"/>
                  </a:moveTo>
                  <a:lnTo>
                    <a:pt x="0" y="21600"/>
                  </a:lnTo>
                  <a:lnTo>
                    <a:pt x="0" y="5989"/>
                  </a:lnTo>
                  <a:lnTo>
                    <a:pt x="5717" y="5989"/>
                  </a:lnTo>
                  <a:cubicBezTo>
                    <a:pt x="5717" y="5989"/>
                    <a:pt x="5717" y="21600"/>
                    <a:pt x="5717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24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9" name="îŝḻïḋê">
            <a:extLst>
              <a:ext uri="{FF2B5EF4-FFF2-40B4-BE49-F238E27FC236}">
                <a16:creationId xmlns:a16="http://schemas.microsoft.com/office/drawing/2014/main" xmlns="" id="{8DF6BBF6-543A-44BA-AF03-F91074F35E9A}"/>
              </a:ext>
            </a:extLst>
          </p:cNvPr>
          <p:cNvGrpSpPr/>
          <p:nvPr/>
        </p:nvGrpSpPr>
        <p:grpSpPr>
          <a:xfrm>
            <a:off x="9514845" y="1288838"/>
            <a:ext cx="779671" cy="779669"/>
            <a:chOff x="5945381" y="1288838"/>
            <a:chExt cx="779671" cy="779669"/>
          </a:xfrm>
        </p:grpSpPr>
        <p:sp>
          <p:nvSpPr>
            <p:cNvPr id="16" name="iṧľíḓé">
              <a:extLst>
                <a:ext uri="{FF2B5EF4-FFF2-40B4-BE49-F238E27FC236}">
                  <a16:creationId xmlns:a16="http://schemas.microsoft.com/office/drawing/2014/main" xmlns="" id="{68017D56-97D2-411A-AFA8-80554568E2DA}"/>
                </a:ext>
              </a:extLst>
            </p:cNvPr>
            <p:cNvSpPr/>
            <p:nvPr/>
          </p:nvSpPr>
          <p:spPr bwMode="auto">
            <a:xfrm>
              <a:off x="5945381" y="1288838"/>
              <a:ext cx="779671" cy="77966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A9D14"/>
            </a:solidFill>
            <a:ln w="57150">
              <a:solidFill>
                <a:schemeClr val="bg1"/>
              </a:solidFill>
            </a:ln>
            <a:effectLst/>
            <a:ex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7" name="íšļidê">
              <a:extLst>
                <a:ext uri="{FF2B5EF4-FFF2-40B4-BE49-F238E27FC236}">
                  <a16:creationId xmlns:a16="http://schemas.microsoft.com/office/drawing/2014/main" xmlns="" id="{079319E0-57BE-4460-8669-F1C8E0C0240C}"/>
                </a:ext>
              </a:extLst>
            </p:cNvPr>
            <p:cNvSpPr/>
            <p:nvPr/>
          </p:nvSpPr>
          <p:spPr bwMode="auto">
            <a:xfrm>
              <a:off x="6168033" y="1495696"/>
              <a:ext cx="334368" cy="36684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5882" y="21600"/>
                  </a:lnTo>
                  <a:lnTo>
                    <a:pt x="15882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  <a:moveTo>
                    <a:pt x="13658" y="21600"/>
                  </a:moveTo>
                  <a:lnTo>
                    <a:pt x="7941" y="21600"/>
                  </a:lnTo>
                  <a:lnTo>
                    <a:pt x="7941" y="9983"/>
                  </a:lnTo>
                  <a:lnTo>
                    <a:pt x="13658" y="9983"/>
                  </a:lnTo>
                  <a:cubicBezTo>
                    <a:pt x="13658" y="9983"/>
                    <a:pt x="13658" y="21600"/>
                    <a:pt x="13658" y="21600"/>
                  </a:cubicBezTo>
                  <a:close/>
                  <a:moveTo>
                    <a:pt x="5717" y="21600"/>
                  </a:moveTo>
                  <a:lnTo>
                    <a:pt x="0" y="21600"/>
                  </a:lnTo>
                  <a:lnTo>
                    <a:pt x="0" y="5989"/>
                  </a:lnTo>
                  <a:lnTo>
                    <a:pt x="5717" y="5989"/>
                  </a:lnTo>
                  <a:cubicBezTo>
                    <a:pt x="5717" y="5989"/>
                    <a:pt x="5717" y="21600"/>
                    <a:pt x="5717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24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10" name="ïSliḑe">
            <a:extLst>
              <a:ext uri="{FF2B5EF4-FFF2-40B4-BE49-F238E27FC236}">
                <a16:creationId xmlns:a16="http://schemas.microsoft.com/office/drawing/2014/main" xmlns="" id="{D9E46EDC-8890-4EFE-81F6-EC15086A0975}"/>
              </a:ext>
            </a:extLst>
          </p:cNvPr>
          <p:cNvSpPr/>
          <p:nvPr/>
        </p:nvSpPr>
        <p:spPr>
          <a:xfrm>
            <a:off x="5190132" y="2159000"/>
            <a:ext cx="2290168" cy="551430"/>
          </a:xfrm>
          <a:prstGeom prst="roundRect">
            <a:avLst>
              <a:gd name="adj" fmla="val 135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altLang="zh-CN" sz="2400" b="1" i="1" dirty="0">
                <a:solidFill>
                  <a:schemeClr val="tx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01</a:t>
            </a:r>
            <a:endParaRPr lang="zh-CN" altLang="en-US" sz="2400" b="1" i="1" dirty="0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ï$1íďè">
            <a:extLst>
              <a:ext uri="{FF2B5EF4-FFF2-40B4-BE49-F238E27FC236}">
                <a16:creationId xmlns:a16="http://schemas.microsoft.com/office/drawing/2014/main" xmlns="" id="{4AD8ED20-00D1-4E69-AF14-162F9E358E5D}"/>
              </a:ext>
            </a:extLst>
          </p:cNvPr>
          <p:cNvSpPr/>
          <p:nvPr/>
        </p:nvSpPr>
        <p:spPr bwMode="auto">
          <a:xfrm>
            <a:off x="4931812" y="2940321"/>
            <a:ext cx="2806808" cy="90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12" name="išļïḍé">
            <a:extLst>
              <a:ext uri="{FF2B5EF4-FFF2-40B4-BE49-F238E27FC236}">
                <a16:creationId xmlns:a16="http://schemas.microsoft.com/office/drawing/2014/main" xmlns="" id="{3E34A17C-DEC2-4ECE-810C-2F533BBF82CF}"/>
              </a:ext>
            </a:extLst>
          </p:cNvPr>
          <p:cNvSpPr/>
          <p:nvPr/>
        </p:nvSpPr>
        <p:spPr bwMode="auto">
          <a:xfrm>
            <a:off x="4931812" y="3974575"/>
            <a:ext cx="2806808" cy="90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13" name="ïSľïdè">
            <a:extLst>
              <a:ext uri="{FF2B5EF4-FFF2-40B4-BE49-F238E27FC236}">
                <a16:creationId xmlns:a16="http://schemas.microsoft.com/office/drawing/2014/main" xmlns="" id="{F6349545-3D75-4363-B951-602A2A77E300}"/>
              </a:ext>
            </a:extLst>
          </p:cNvPr>
          <p:cNvSpPr/>
          <p:nvPr/>
        </p:nvSpPr>
        <p:spPr>
          <a:xfrm>
            <a:off x="8759597" y="2159000"/>
            <a:ext cx="2290168" cy="551430"/>
          </a:xfrm>
          <a:prstGeom prst="roundRect">
            <a:avLst>
              <a:gd name="adj" fmla="val 135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altLang="zh-CN" sz="2400" b="1" i="1" dirty="0">
                <a:solidFill>
                  <a:schemeClr val="tx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02</a:t>
            </a:r>
            <a:endParaRPr lang="zh-CN" altLang="en-US" sz="2400" b="1" i="1" dirty="0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4" name="ï$1îḋê">
            <a:extLst>
              <a:ext uri="{FF2B5EF4-FFF2-40B4-BE49-F238E27FC236}">
                <a16:creationId xmlns:a16="http://schemas.microsoft.com/office/drawing/2014/main" xmlns="" id="{E0F8C6D3-D9C1-41D2-9785-EA1D67AF251C}"/>
              </a:ext>
            </a:extLst>
          </p:cNvPr>
          <p:cNvSpPr/>
          <p:nvPr/>
        </p:nvSpPr>
        <p:spPr bwMode="auto">
          <a:xfrm>
            <a:off x="8501277" y="2940321"/>
            <a:ext cx="2806808" cy="90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15" name="ïş1iḋé">
            <a:extLst>
              <a:ext uri="{FF2B5EF4-FFF2-40B4-BE49-F238E27FC236}">
                <a16:creationId xmlns:a16="http://schemas.microsoft.com/office/drawing/2014/main" xmlns="" id="{51397B04-407B-4A6A-93AB-4C8E672AA52E}"/>
              </a:ext>
            </a:extLst>
          </p:cNvPr>
          <p:cNvSpPr/>
          <p:nvPr/>
        </p:nvSpPr>
        <p:spPr bwMode="auto">
          <a:xfrm>
            <a:off x="8501277" y="3974575"/>
            <a:ext cx="2806808" cy="90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xmlns="" val="302220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10" grpId="0" animBg="1"/>
      <p:bldP spid="11" grpId="0"/>
      <p:bldP spid="12" grpId="0"/>
      <p:bldP spid="13" grpId="0" animBg="1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0C075AE-75AD-4970-AA6E-2FD72D132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562703" y="-223715"/>
            <a:ext cx="5479073" cy="73054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60558B3-CB90-48B4-919A-ACC66291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5635139" y="561481"/>
            <a:ext cx="5672942" cy="7323069"/>
          </a:xfrm>
          <a:prstGeom prst="rect">
            <a:avLst/>
          </a:prstGeom>
        </p:spPr>
      </p:pic>
      <p:sp>
        <p:nvSpPr>
          <p:cNvPr id="6" name="iŝļîḓê">
            <a:extLst>
              <a:ext uri="{FF2B5EF4-FFF2-40B4-BE49-F238E27FC236}">
                <a16:creationId xmlns:a16="http://schemas.microsoft.com/office/drawing/2014/main" xmlns="" id="{5664DF50-B86F-4081-8B4E-CC5754C92F74}"/>
              </a:ext>
            </a:extLst>
          </p:cNvPr>
          <p:cNvSpPr txBox="1"/>
          <p:nvPr/>
        </p:nvSpPr>
        <p:spPr>
          <a:xfrm>
            <a:off x="1040959" y="2849950"/>
            <a:ext cx="3822698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4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数据分析</a:t>
            </a:r>
            <a:endParaRPr lang="en-US" altLang="zh-CN" sz="4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íṥļiḍé">
            <a:extLst>
              <a:ext uri="{FF2B5EF4-FFF2-40B4-BE49-F238E27FC236}">
                <a16:creationId xmlns:a16="http://schemas.microsoft.com/office/drawing/2014/main" xmlns="" id="{CB73AED6-4CB3-466B-9266-A0526EEB0362}"/>
              </a:ext>
            </a:extLst>
          </p:cNvPr>
          <p:cNvSpPr txBox="1"/>
          <p:nvPr/>
        </p:nvSpPr>
        <p:spPr>
          <a:xfrm>
            <a:off x="1123507" y="4080931"/>
            <a:ext cx="4705501" cy="14171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4F922EC-AF74-42C0-8589-083FA4ED802A}"/>
              </a:ext>
            </a:extLst>
          </p:cNvPr>
          <p:cNvSpPr/>
          <p:nvPr/>
        </p:nvSpPr>
        <p:spPr>
          <a:xfrm>
            <a:off x="1208600" y="3837862"/>
            <a:ext cx="868680" cy="107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199274A-1A2A-4148-B389-3943EDAC14B6}"/>
              </a:ext>
            </a:extLst>
          </p:cNvPr>
          <p:cNvSpPr txBox="1"/>
          <p:nvPr/>
        </p:nvSpPr>
        <p:spPr>
          <a:xfrm>
            <a:off x="1123507" y="1783270"/>
            <a:ext cx="53187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Aharoni" panose="02010803020104030203" pitchFamily="2" charset="-79"/>
                <a:sym typeface="inpin heiti" panose="00000500000000000000" pitchFamily="2" charset="-122"/>
              </a:rPr>
              <a:t>PART THREE</a:t>
            </a:r>
            <a:endParaRPr lang="zh-CN" altLang="en-US" sz="66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cs typeface="Aharoni" panose="02010803020104030203" pitchFamily="2" charset="-79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2152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ŝľïdê">
            <a:extLst>
              <a:ext uri="{FF2B5EF4-FFF2-40B4-BE49-F238E27FC236}">
                <a16:creationId xmlns:a16="http://schemas.microsoft.com/office/drawing/2014/main" xmlns="" id="{CE55D98D-43B3-47E2-9D91-BE8D9A6A5A36}"/>
              </a:ext>
            </a:extLst>
          </p:cNvPr>
          <p:cNvSpPr/>
          <p:nvPr/>
        </p:nvSpPr>
        <p:spPr>
          <a:xfrm>
            <a:off x="673099" y="3502539"/>
            <a:ext cx="10845800" cy="207762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800" b="1" i="1">
              <a:solidFill>
                <a:schemeClr val="tx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4" name="iṩ1ïde">
            <a:extLst>
              <a:ext uri="{FF2B5EF4-FFF2-40B4-BE49-F238E27FC236}">
                <a16:creationId xmlns:a16="http://schemas.microsoft.com/office/drawing/2014/main" xmlns="" id="{5007076A-11E2-481B-9D7C-BDF13F9C8273}"/>
              </a:ext>
            </a:extLst>
          </p:cNvPr>
          <p:cNvGrpSpPr/>
          <p:nvPr/>
        </p:nvGrpSpPr>
        <p:grpSpPr>
          <a:xfrm>
            <a:off x="7358618" y="3552040"/>
            <a:ext cx="4160282" cy="1978622"/>
            <a:chOff x="7166270" y="1322075"/>
            <a:chExt cx="4311374" cy="2050482"/>
          </a:xfrm>
        </p:grpSpPr>
        <p:grpSp>
          <p:nvGrpSpPr>
            <p:cNvPr id="28" name="î$1ïḑé">
              <a:extLst>
                <a:ext uri="{FF2B5EF4-FFF2-40B4-BE49-F238E27FC236}">
                  <a16:creationId xmlns:a16="http://schemas.microsoft.com/office/drawing/2014/main" xmlns="" id="{DF50CE86-1FB1-4B32-822D-0ACF02C8045D}"/>
                </a:ext>
              </a:extLst>
            </p:cNvPr>
            <p:cNvGrpSpPr/>
            <p:nvPr/>
          </p:nvGrpSpPr>
          <p:grpSpPr>
            <a:xfrm rot="5400000">
              <a:off x="8296716" y="191629"/>
              <a:ext cx="2050482" cy="4311374"/>
              <a:chOff x="4822387" y="794461"/>
              <a:chExt cx="2547217" cy="5130884"/>
            </a:xfrm>
          </p:grpSpPr>
          <p:grpSp>
            <p:nvGrpSpPr>
              <p:cNvPr id="30" name="íSlídê">
                <a:extLst>
                  <a:ext uri="{FF2B5EF4-FFF2-40B4-BE49-F238E27FC236}">
                    <a16:creationId xmlns:a16="http://schemas.microsoft.com/office/drawing/2014/main" xmlns="" id="{17CD51F6-FB17-4EE4-805F-CE84A35634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2387" y="794461"/>
                <a:ext cx="2547217" cy="5130884"/>
                <a:chOff x="8853485" y="3998913"/>
                <a:chExt cx="3106735" cy="6257925"/>
              </a:xfrm>
              <a:effectLst/>
            </p:grpSpPr>
            <p:sp>
              <p:nvSpPr>
                <p:cNvPr id="32" name="íSḻïḋè">
                  <a:extLst>
                    <a:ext uri="{FF2B5EF4-FFF2-40B4-BE49-F238E27FC236}">
                      <a16:creationId xmlns:a16="http://schemas.microsoft.com/office/drawing/2014/main" xmlns="" id="{B3B83CC1-DA9A-4C7F-9199-DB095A533EA1}"/>
                    </a:ext>
                  </a:extLst>
                </p:cNvPr>
                <p:cNvSpPr/>
                <p:nvPr/>
              </p:nvSpPr>
              <p:spPr bwMode="auto">
                <a:xfrm>
                  <a:off x="8853485" y="3998913"/>
                  <a:ext cx="3106735" cy="6257925"/>
                </a:xfrm>
                <a:custGeom>
                  <a:avLst/>
                  <a:gdLst>
                    <a:gd name="T0" fmla="*/ 8594 w 8630"/>
                    <a:gd name="T1" fmla="*/ 3320 h 17382"/>
                    <a:gd name="T2" fmla="*/ 8596 w 8630"/>
                    <a:gd name="T3" fmla="*/ 3320 h 17382"/>
                    <a:gd name="T4" fmla="*/ 8629 w 8630"/>
                    <a:gd name="T5" fmla="*/ 3353 h 17382"/>
                    <a:gd name="T6" fmla="*/ 8629 w 8630"/>
                    <a:gd name="T7" fmla="*/ 4419 h 17382"/>
                    <a:gd name="T8" fmla="*/ 8596 w 8630"/>
                    <a:gd name="T9" fmla="*/ 4452 h 17382"/>
                    <a:gd name="T10" fmla="*/ 8594 w 8630"/>
                    <a:gd name="T11" fmla="*/ 4452 h 17382"/>
                    <a:gd name="T12" fmla="*/ 8594 w 8630"/>
                    <a:gd name="T13" fmla="*/ 16371 h 17382"/>
                    <a:gd name="T14" fmla="*/ 7584 w 8630"/>
                    <a:gd name="T15" fmla="*/ 17381 h 17382"/>
                    <a:gd name="T16" fmla="*/ 1043 w 8630"/>
                    <a:gd name="T17" fmla="*/ 17381 h 17382"/>
                    <a:gd name="T18" fmla="*/ 33 w 8630"/>
                    <a:gd name="T19" fmla="*/ 16371 h 17382"/>
                    <a:gd name="T20" fmla="*/ 33 w 8630"/>
                    <a:gd name="T21" fmla="*/ 5859 h 17382"/>
                    <a:gd name="T22" fmla="*/ 33 w 8630"/>
                    <a:gd name="T23" fmla="*/ 5859 h 17382"/>
                    <a:gd name="T24" fmla="*/ 0 w 8630"/>
                    <a:gd name="T25" fmla="*/ 5826 h 17382"/>
                    <a:gd name="T26" fmla="*/ 0 w 8630"/>
                    <a:gd name="T27" fmla="*/ 4760 h 17382"/>
                    <a:gd name="T28" fmla="*/ 33 w 8630"/>
                    <a:gd name="T29" fmla="*/ 4727 h 17382"/>
                    <a:gd name="T30" fmla="*/ 33 w 8630"/>
                    <a:gd name="T31" fmla="*/ 4727 h 17382"/>
                    <a:gd name="T32" fmla="*/ 33 w 8630"/>
                    <a:gd name="T33" fmla="*/ 4452 h 17382"/>
                    <a:gd name="T34" fmla="*/ 33 w 8630"/>
                    <a:gd name="T35" fmla="*/ 4452 h 17382"/>
                    <a:gd name="T36" fmla="*/ 0 w 8630"/>
                    <a:gd name="T37" fmla="*/ 4419 h 17382"/>
                    <a:gd name="T38" fmla="*/ 0 w 8630"/>
                    <a:gd name="T39" fmla="*/ 3353 h 17382"/>
                    <a:gd name="T40" fmla="*/ 33 w 8630"/>
                    <a:gd name="T41" fmla="*/ 3320 h 17382"/>
                    <a:gd name="T42" fmla="*/ 33 w 8630"/>
                    <a:gd name="T43" fmla="*/ 3320 h 17382"/>
                    <a:gd name="T44" fmla="*/ 33 w 8630"/>
                    <a:gd name="T45" fmla="*/ 2704 h 17382"/>
                    <a:gd name="T46" fmla="*/ 33 w 8630"/>
                    <a:gd name="T47" fmla="*/ 2704 h 17382"/>
                    <a:gd name="T48" fmla="*/ 0 w 8630"/>
                    <a:gd name="T49" fmla="*/ 2672 h 17382"/>
                    <a:gd name="T50" fmla="*/ 0 w 8630"/>
                    <a:gd name="T51" fmla="*/ 2075 h 17382"/>
                    <a:gd name="T52" fmla="*/ 33 w 8630"/>
                    <a:gd name="T53" fmla="*/ 2042 h 17382"/>
                    <a:gd name="T54" fmla="*/ 33 w 8630"/>
                    <a:gd name="T55" fmla="*/ 2042 h 17382"/>
                    <a:gd name="T56" fmla="*/ 33 w 8630"/>
                    <a:gd name="T57" fmla="*/ 1010 h 17382"/>
                    <a:gd name="T58" fmla="*/ 1043 w 8630"/>
                    <a:gd name="T59" fmla="*/ 0 h 17382"/>
                    <a:gd name="T60" fmla="*/ 7584 w 8630"/>
                    <a:gd name="T61" fmla="*/ 0 h 17382"/>
                    <a:gd name="T62" fmla="*/ 8594 w 8630"/>
                    <a:gd name="T63" fmla="*/ 1010 h 17382"/>
                    <a:gd name="T64" fmla="*/ 8594 w 8630"/>
                    <a:gd name="T65" fmla="*/ 3320 h 1738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8630"/>
                    <a:gd name="T100" fmla="*/ 0 h 17382"/>
                    <a:gd name="T101" fmla="*/ 8630 w 8630"/>
                    <a:gd name="T102" fmla="*/ 17382 h 17382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8630" h="17382">
                      <a:moveTo>
                        <a:pt x="8594" y="3320"/>
                      </a:moveTo>
                      <a:lnTo>
                        <a:pt x="8596" y="3320"/>
                      </a:lnTo>
                      <a:cubicBezTo>
                        <a:pt x="8614" y="3320"/>
                        <a:pt x="8629" y="3335"/>
                        <a:pt x="8629" y="3353"/>
                      </a:cubicBezTo>
                      <a:lnTo>
                        <a:pt x="8629" y="4419"/>
                      </a:lnTo>
                      <a:cubicBezTo>
                        <a:pt x="8629" y="4438"/>
                        <a:pt x="8614" y="4452"/>
                        <a:pt x="8596" y="4452"/>
                      </a:cubicBezTo>
                      <a:lnTo>
                        <a:pt x="8594" y="4452"/>
                      </a:lnTo>
                      <a:lnTo>
                        <a:pt x="8594" y="16371"/>
                      </a:lnTo>
                      <a:cubicBezTo>
                        <a:pt x="8594" y="16928"/>
                        <a:pt x="8141" y="17381"/>
                        <a:pt x="7584" y="17381"/>
                      </a:cubicBezTo>
                      <a:lnTo>
                        <a:pt x="1043" y="17381"/>
                      </a:lnTo>
                      <a:cubicBezTo>
                        <a:pt x="487" y="17381"/>
                        <a:pt x="33" y="16928"/>
                        <a:pt x="33" y="16371"/>
                      </a:cubicBezTo>
                      <a:lnTo>
                        <a:pt x="33" y="5859"/>
                      </a:lnTo>
                      <a:cubicBezTo>
                        <a:pt x="15" y="5859"/>
                        <a:pt x="0" y="5844"/>
                        <a:pt x="0" y="5826"/>
                      </a:cubicBezTo>
                      <a:lnTo>
                        <a:pt x="0" y="4760"/>
                      </a:lnTo>
                      <a:cubicBezTo>
                        <a:pt x="0" y="4741"/>
                        <a:pt x="15" y="4727"/>
                        <a:pt x="33" y="4727"/>
                      </a:cubicBezTo>
                      <a:lnTo>
                        <a:pt x="33" y="4452"/>
                      </a:lnTo>
                      <a:cubicBezTo>
                        <a:pt x="15" y="4452"/>
                        <a:pt x="0" y="4438"/>
                        <a:pt x="0" y="4419"/>
                      </a:cubicBezTo>
                      <a:lnTo>
                        <a:pt x="0" y="3353"/>
                      </a:lnTo>
                      <a:cubicBezTo>
                        <a:pt x="0" y="3335"/>
                        <a:pt x="15" y="3320"/>
                        <a:pt x="33" y="3320"/>
                      </a:cubicBezTo>
                      <a:lnTo>
                        <a:pt x="33" y="2704"/>
                      </a:lnTo>
                      <a:cubicBezTo>
                        <a:pt x="15" y="2704"/>
                        <a:pt x="0" y="2690"/>
                        <a:pt x="0" y="2672"/>
                      </a:cubicBezTo>
                      <a:lnTo>
                        <a:pt x="0" y="2075"/>
                      </a:lnTo>
                      <a:cubicBezTo>
                        <a:pt x="0" y="2057"/>
                        <a:pt x="15" y="2042"/>
                        <a:pt x="33" y="2042"/>
                      </a:cubicBezTo>
                      <a:lnTo>
                        <a:pt x="33" y="1010"/>
                      </a:lnTo>
                      <a:cubicBezTo>
                        <a:pt x="33" y="453"/>
                        <a:pt x="487" y="0"/>
                        <a:pt x="1043" y="0"/>
                      </a:cubicBezTo>
                      <a:lnTo>
                        <a:pt x="7584" y="0"/>
                      </a:lnTo>
                      <a:cubicBezTo>
                        <a:pt x="8141" y="0"/>
                        <a:pt x="8594" y="453"/>
                        <a:pt x="8594" y="1010"/>
                      </a:cubicBezTo>
                      <a:lnTo>
                        <a:pt x="8594" y="3320"/>
                      </a:lnTo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240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endParaRPr>
                </a:p>
              </p:txBody>
            </p:sp>
            <p:sp>
              <p:nvSpPr>
                <p:cNvPr id="33" name="ï$1iḑe">
                  <a:extLst>
                    <a:ext uri="{FF2B5EF4-FFF2-40B4-BE49-F238E27FC236}">
                      <a16:creationId xmlns:a16="http://schemas.microsoft.com/office/drawing/2014/main" xmlns="" id="{71F671A6-501A-4AF4-8CAA-97F9F731CFC4}"/>
                    </a:ext>
                  </a:extLst>
                </p:cNvPr>
                <p:cNvSpPr/>
                <p:nvPr/>
              </p:nvSpPr>
              <p:spPr bwMode="auto">
                <a:xfrm>
                  <a:off x="8888413" y="4021138"/>
                  <a:ext cx="3036887" cy="6211887"/>
                </a:xfrm>
                <a:custGeom>
                  <a:avLst/>
                  <a:gdLst>
                    <a:gd name="T0" fmla="*/ 947 w 8436"/>
                    <a:gd name="T1" fmla="*/ 17255 h 17256"/>
                    <a:gd name="T2" fmla="*/ 0 w 8436"/>
                    <a:gd name="T3" fmla="*/ 16308 h 17256"/>
                    <a:gd name="T4" fmla="*/ 0 w 8436"/>
                    <a:gd name="T5" fmla="*/ 947 h 17256"/>
                    <a:gd name="T6" fmla="*/ 947 w 8436"/>
                    <a:gd name="T7" fmla="*/ 0 h 17256"/>
                    <a:gd name="T8" fmla="*/ 7488 w 8436"/>
                    <a:gd name="T9" fmla="*/ 0 h 17256"/>
                    <a:gd name="T10" fmla="*/ 8435 w 8436"/>
                    <a:gd name="T11" fmla="*/ 947 h 17256"/>
                    <a:gd name="T12" fmla="*/ 8435 w 8436"/>
                    <a:gd name="T13" fmla="*/ 16308 h 17256"/>
                    <a:gd name="T14" fmla="*/ 7488 w 8436"/>
                    <a:gd name="T15" fmla="*/ 17255 h 17256"/>
                    <a:gd name="T16" fmla="*/ 947 w 8436"/>
                    <a:gd name="T17" fmla="*/ 17255 h 1725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436"/>
                    <a:gd name="T28" fmla="*/ 0 h 17256"/>
                    <a:gd name="T29" fmla="*/ 8436 w 8436"/>
                    <a:gd name="T30" fmla="*/ 17256 h 1725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436" h="17256">
                      <a:moveTo>
                        <a:pt x="947" y="17255"/>
                      </a:moveTo>
                      <a:cubicBezTo>
                        <a:pt x="425" y="17255"/>
                        <a:pt x="0" y="16831"/>
                        <a:pt x="0" y="16308"/>
                      </a:cubicBezTo>
                      <a:lnTo>
                        <a:pt x="0" y="947"/>
                      </a:lnTo>
                      <a:cubicBezTo>
                        <a:pt x="0" y="425"/>
                        <a:pt x="425" y="0"/>
                        <a:pt x="947" y="0"/>
                      </a:cubicBezTo>
                      <a:lnTo>
                        <a:pt x="7488" y="0"/>
                      </a:lnTo>
                      <a:cubicBezTo>
                        <a:pt x="8010" y="0"/>
                        <a:pt x="8435" y="425"/>
                        <a:pt x="8435" y="947"/>
                      </a:cubicBezTo>
                      <a:lnTo>
                        <a:pt x="8435" y="16308"/>
                      </a:lnTo>
                      <a:cubicBezTo>
                        <a:pt x="8435" y="16831"/>
                        <a:pt x="8010" y="17255"/>
                        <a:pt x="7488" y="17255"/>
                      </a:cubicBezTo>
                      <a:lnTo>
                        <a:pt x="947" y="17255"/>
                      </a:lnTo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240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endParaRPr>
                </a:p>
              </p:txBody>
            </p:sp>
            <p:sp>
              <p:nvSpPr>
                <p:cNvPr id="34" name="íšļïdê">
                  <a:extLst>
                    <a:ext uri="{FF2B5EF4-FFF2-40B4-BE49-F238E27FC236}">
                      <a16:creationId xmlns:a16="http://schemas.microsoft.com/office/drawing/2014/main" xmlns="" id="{068346E8-4812-42D4-B1D3-5FCA42411396}"/>
                    </a:ext>
                  </a:extLst>
                </p:cNvPr>
                <p:cNvSpPr/>
                <p:nvPr/>
              </p:nvSpPr>
              <p:spPr bwMode="auto">
                <a:xfrm>
                  <a:off x="9925050" y="4337050"/>
                  <a:ext cx="93663" cy="93663"/>
                </a:xfrm>
                <a:custGeom>
                  <a:avLst/>
                  <a:gdLst>
                    <a:gd name="T0" fmla="*/ 130 w 260"/>
                    <a:gd name="T1" fmla="*/ 260 h 261"/>
                    <a:gd name="T2" fmla="*/ 0 w 260"/>
                    <a:gd name="T3" fmla="*/ 130 h 261"/>
                    <a:gd name="T4" fmla="*/ 130 w 260"/>
                    <a:gd name="T5" fmla="*/ 0 h 261"/>
                    <a:gd name="T6" fmla="*/ 259 w 260"/>
                    <a:gd name="T7" fmla="*/ 130 h 261"/>
                    <a:gd name="T8" fmla="*/ 130 w 260"/>
                    <a:gd name="T9" fmla="*/ 260 h 2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0"/>
                    <a:gd name="T16" fmla="*/ 0 h 261"/>
                    <a:gd name="T17" fmla="*/ 260 w 260"/>
                    <a:gd name="T18" fmla="*/ 261 h 2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0" h="261">
                      <a:moveTo>
                        <a:pt x="130" y="260"/>
                      </a:moveTo>
                      <a:cubicBezTo>
                        <a:pt x="58" y="260"/>
                        <a:pt x="0" y="202"/>
                        <a:pt x="0" y="130"/>
                      </a:cubicBezTo>
                      <a:cubicBezTo>
                        <a:pt x="0" y="58"/>
                        <a:pt x="58" y="0"/>
                        <a:pt x="130" y="0"/>
                      </a:cubicBezTo>
                      <a:cubicBezTo>
                        <a:pt x="201" y="0"/>
                        <a:pt x="259" y="58"/>
                        <a:pt x="259" y="130"/>
                      </a:cubicBezTo>
                      <a:cubicBezTo>
                        <a:pt x="259" y="202"/>
                        <a:pt x="201" y="260"/>
                        <a:pt x="130" y="26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0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endParaRPr>
                </a:p>
              </p:txBody>
            </p:sp>
            <p:sp>
              <p:nvSpPr>
                <p:cNvPr id="35" name="ï$ļiḍè">
                  <a:extLst>
                    <a:ext uri="{FF2B5EF4-FFF2-40B4-BE49-F238E27FC236}">
                      <a16:creationId xmlns:a16="http://schemas.microsoft.com/office/drawing/2014/main" xmlns="" id="{921C66AC-5662-40B1-B31F-22D3B38B854D}"/>
                    </a:ext>
                  </a:extLst>
                </p:cNvPr>
                <p:cNvSpPr/>
                <p:nvPr/>
              </p:nvSpPr>
              <p:spPr bwMode="auto">
                <a:xfrm>
                  <a:off x="10369550" y="4167188"/>
                  <a:ext cx="68263" cy="68262"/>
                </a:xfrm>
                <a:custGeom>
                  <a:avLst/>
                  <a:gdLst>
                    <a:gd name="T0" fmla="*/ 95 w 191"/>
                    <a:gd name="T1" fmla="*/ 190 h 191"/>
                    <a:gd name="T2" fmla="*/ 0 w 191"/>
                    <a:gd name="T3" fmla="*/ 95 h 191"/>
                    <a:gd name="T4" fmla="*/ 95 w 191"/>
                    <a:gd name="T5" fmla="*/ 0 h 191"/>
                    <a:gd name="T6" fmla="*/ 190 w 191"/>
                    <a:gd name="T7" fmla="*/ 95 h 191"/>
                    <a:gd name="T8" fmla="*/ 95 w 191"/>
                    <a:gd name="T9" fmla="*/ 190 h 1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1"/>
                    <a:gd name="T16" fmla="*/ 0 h 191"/>
                    <a:gd name="T17" fmla="*/ 191 w 191"/>
                    <a:gd name="T18" fmla="*/ 191 h 1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1" h="191">
                      <a:moveTo>
                        <a:pt x="95" y="190"/>
                      </a:moveTo>
                      <a:cubicBezTo>
                        <a:pt x="42" y="190"/>
                        <a:pt x="0" y="147"/>
                        <a:pt x="0" y="95"/>
                      </a:cubicBezTo>
                      <a:cubicBezTo>
                        <a:pt x="0" y="43"/>
                        <a:pt x="42" y="0"/>
                        <a:pt x="95" y="0"/>
                      </a:cubicBezTo>
                      <a:cubicBezTo>
                        <a:pt x="147" y="0"/>
                        <a:pt x="190" y="43"/>
                        <a:pt x="190" y="95"/>
                      </a:cubicBezTo>
                      <a:cubicBezTo>
                        <a:pt x="190" y="147"/>
                        <a:pt x="147" y="190"/>
                        <a:pt x="95" y="19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0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endParaRPr>
                </a:p>
              </p:txBody>
            </p:sp>
            <p:sp>
              <p:nvSpPr>
                <p:cNvPr id="36" name="îSḻíḍè">
                  <a:extLst>
                    <a:ext uri="{FF2B5EF4-FFF2-40B4-BE49-F238E27FC236}">
                      <a16:creationId xmlns:a16="http://schemas.microsoft.com/office/drawing/2014/main" xmlns="" id="{4832577F-2ADD-485D-B112-1F7CD9B778F9}"/>
                    </a:ext>
                  </a:extLst>
                </p:cNvPr>
                <p:cNvSpPr/>
                <p:nvPr/>
              </p:nvSpPr>
              <p:spPr bwMode="auto">
                <a:xfrm>
                  <a:off x="10185400" y="4362450"/>
                  <a:ext cx="434975" cy="46038"/>
                </a:xfrm>
                <a:custGeom>
                  <a:avLst/>
                  <a:gdLst>
                    <a:gd name="T0" fmla="*/ 1143 w 1209"/>
                    <a:gd name="T1" fmla="*/ 129 h 130"/>
                    <a:gd name="T2" fmla="*/ 64 w 1209"/>
                    <a:gd name="T3" fmla="*/ 129 h 130"/>
                    <a:gd name="T4" fmla="*/ 0 w 1209"/>
                    <a:gd name="T5" fmla="*/ 65 h 130"/>
                    <a:gd name="T6" fmla="*/ 64 w 1209"/>
                    <a:gd name="T7" fmla="*/ 0 h 130"/>
                    <a:gd name="T8" fmla="*/ 1143 w 1209"/>
                    <a:gd name="T9" fmla="*/ 0 h 130"/>
                    <a:gd name="T10" fmla="*/ 1208 w 1209"/>
                    <a:gd name="T11" fmla="*/ 65 h 130"/>
                    <a:gd name="T12" fmla="*/ 1143 w 1209"/>
                    <a:gd name="T13" fmla="*/ 129 h 1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09"/>
                    <a:gd name="T22" fmla="*/ 0 h 130"/>
                    <a:gd name="T23" fmla="*/ 1209 w 1209"/>
                    <a:gd name="T24" fmla="*/ 130 h 1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09" h="130">
                      <a:moveTo>
                        <a:pt x="1143" y="129"/>
                      </a:moveTo>
                      <a:lnTo>
                        <a:pt x="64" y="129"/>
                      </a:lnTo>
                      <a:cubicBezTo>
                        <a:pt x="29" y="129"/>
                        <a:pt x="0" y="100"/>
                        <a:pt x="0" y="65"/>
                      </a:cubicBezTo>
                      <a:cubicBezTo>
                        <a:pt x="0" y="29"/>
                        <a:pt x="29" y="0"/>
                        <a:pt x="64" y="0"/>
                      </a:cubicBezTo>
                      <a:lnTo>
                        <a:pt x="1143" y="0"/>
                      </a:lnTo>
                      <a:cubicBezTo>
                        <a:pt x="1179" y="0"/>
                        <a:pt x="1208" y="29"/>
                        <a:pt x="1208" y="65"/>
                      </a:cubicBezTo>
                      <a:cubicBezTo>
                        <a:pt x="1208" y="100"/>
                        <a:pt x="1179" y="129"/>
                        <a:pt x="1143" y="129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0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endParaRPr>
                </a:p>
              </p:txBody>
            </p:sp>
            <p:sp>
              <p:nvSpPr>
                <p:cNvPr id="37" name="íšḷiḓè">
                  <a:extLst>
                    <a:ext uri="{FF2B5EF4-FFF2-40B4-BE49-F238E27FC236}">
                      <a16:creationId xmlns:a16="http://schemas.microsoft.com/office/drawing/2014/main" xmlns="" id="{58B725AC-CAB3-4990-9A3A-D36B6ECFBF93}"/>
                    </a:ext>
                  </a:extLst>
                </p:cNvPr>
                <p:cNvSpPr/>
                <p:nvPr/>
              </p:nvSpPr>
              <p:spPr bwMode="auto">
                <a:xfrm>
                  <a:off x="10190163" y="9671050"/>
                  <a:ext cx="427037" cy="427038"/>
                </a:xfrm>
                <a:custGeom>
                  <a:avLst/>
                  <a:gdLst>
                    <a:gd name="T0" fmla="*/ 84 w 1187"/>
                    <a:gd name="T1" fmla="*/ 593 h 1186"/>
                    <a:gd name="T2" fmla="*/ 593 w 1187"/>
                    <a:gd name="T3" fmla="*/ 1102 h 1186"/>
                    <a:gd name="T4" fmla="*/ 1102 w 1187"/>
                    <a:gd name="T5" fmla="*/ 593 h 1186"/>
                    <a:gd name="T6" fmla="*/ 593 w 1187"/>
                    <a:gd name="T7" fmla="*/ 83 h 1186"/>
                    <a:gd name="T8" fmla="*/ 84 w 1187"/>
                    <a:gd name="T9" fmla="*/ 593 h 1186"/>
                    <a:gd name="T10" fmla="*/ 0 w 1187"/>
                    <a:gd name="T11" fmla="*/ 593 h 1186"/>
                    <a:gd name="T12" fmla="*/ 593 w 1187"/>
                    <a:gd name="T13" fmla="*/ 0 h 1186"/>
                    <a:gd name="T14" fmla="*/ 1186 w 1187"/>
                    <a:gd name="T15" fmla="*/ 593 h 1186"/>
                    <a:gd name="T16" fmla="*/ 593 w 1187"/>
                    <a:gd name="T17" fmla="*/ 1185 h 1186"/>
                    <a:gd name="T18" fmla="*/ 0 w 1187"/>
                    <a:gd name="T19" fmla="*/ 593 h 118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7"/>
                    <a:gd name="T31" fmla="*/ 0 h 1186"/>
                    <a:gd name="T32" fmla="*/ 1187 w 1187"/>
                    <a:gd name="T33" fmla="*/ 1186 h 118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7" h="1186">
                      <a:moveTo>
                        <a:pt x="84" y="593"/>
                      </a:moveTo>
                      <a:cubicBezTo>
                        <a:pt x="84" y="874"/>
                        <a:pt x="312" y="1102"/>
                        <a:pt x="593" y="1102"/>
                      </a:cubicBezTo>
                      <a:cubicBezTo>
                        <a:pt x="874" y="1102"/>
                        <a:pt x="1102" y="874"/>
                        <a:pt x="1102" y="593"/>
                      </a:cubicBezTo>
                      <a:cubicBezTo>
                        <a:pt x="1102" y="312"/>
                        <a:pt x="874" y="83"/>
                        <a:pt x="593" y="83"/>
                      </a:cubicBezTo>
                      <a:cubicBezTo>
                        <a:pt x="312" y="83"/>
                        <a:pt x="84" y="312"/>
                        <a:pt x="84" y="593"/>
                      </a:cubicBezTo>
                      <a:close/>
                      <a:moveTo>
                        <a:pt x="0" y="593"/>
                      </a:moveTo>
                      <a:cubicBezTo>
                        <a:pt x="0" y="266"/>
                        <a:pt x="266" y="0"/>
                        <a:pt x="593" y="0"/>
                      </a:cubicBezTo>
                      <a:cubicBezTo>
                        <a:pt x="920" y="0"/>
                        <a:pt x="1186" y="266"/>
                        <a:pt x="1186" y="593"/>
                      </a:cubicBezTo>
                      <a:cubicBezTo>
                        <a:pt x="1186" y="920"/>
                        <a:pt x="920" y="1185"/>
                        <a:pt x="593" y="1185"/>
                      </a:cubicBezTo>
                      <a:cubicBezTo>
                        <a:pt x="266" y="1185"/>
                        <a:pt x="0" y="920"/>
                        <a:pt x="0" y="5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endParaRPr>
                </a:p>
              </p:txBody>
            </p:sp>
          </p:grpSp>
          <p:sp>
            <p:nvSpPr>
              <p:cNvPr id="31" name="îşlîḓè">
                <a:extLst>
                  <a:ext uri="{FF2B5EF4-FFF2-40B4-BE49-F238E27FC236}">
                    <a16:creationId xmlns:a16="http://schemas.microsoft.com/office/drawing/2014/main" xmlns="" id="{40DBFA0A-0F08-4152-8CBA-F60A0B0E70A9}"/>
                  </a:ext>
                </a:extLst>
              </p:cNvPr>
              <p:cNvSpPr/>
              <p:nvPr/>
            </p:nvSpPr>
            <p:spPr>
              <a:xfrm>
                <a:off x="4944083" y="1234401"/>
                <a:ext cx="2303835" cy="4087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sz="240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29" name="iṩlïḑè">
              <a:extLst>
                <a:ext uri="{FF2B5EF4-FFF2-40B4-BE49-F238E27FC236}">
                  <a16:creationId xmlns:a16="http://schemas.microsoft.com/office/drawing/2014/main" xmlns="" id="{D1092210-99B4-4A15-80CF-D08BDC264743}"/>
                </a:ext>
              </a:extLst>
            </p:cNvPr>
            <p:cNvSpPr/>
            <p:nvPr/>
          </p:nvSpPr>
          <p:spPr>
            <a:xfrm>
              <a:off x="7673745" y="1420039"/>
              <a:ext cx="3445224" cy="1854562"/>
            </a:xfrm>
            <a:prstGeom prst="rect">
              <a:avLst/>
            </a:prstGeom>
            <a:blipFill>
              <a:blip r:embed="rId3" cstate="email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5" name="î$ḻiḓè">
            <a:extLst>
              <a:ext uri="{FF2B5EF4-FFF2-40B4-BE49-F238E27FC236}">
                <a16:creationId xmlns:a16="http://schemas.microsoft.com/office/drawing/2014/main" xmlns="" id="{80C8028F-0045-4C94-A0A2-307B33010B33}"/>
              </a:ext>
            </a:extLst>
          </p:cNvPr>
          <p:cNvGrpSpPr>
            <a:grpSpLocks/>
          </p:cNvGrpSpPr>
          <p:nvPr/>
        </p:nvGrpSpPr>
        <p:grpSpPr>
          <a:xfrm>
            <a:off x="3400821" y="3136017"/>
            <a:ext cx="733038" cy="733044"/>
            <a:chOff x="8349058" y="4642147"/>
            <a:chExt cx="548728" cy="548732"/>
          </a:xfrm>
        </p:grpSpPr>
        <p:sp>
          <p:nvSpPr>
            <p:cNvPr id="26" name="isḷîdê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8349058" y="4642147"/>
              <a:ext cx="548728" cy="548732"/>
            </a:xfrm>
            <a:prstGeom prst="ellipse">
              <a:avLst/>
            </a:prstGeom>
            <a:solidFill>
              <a:srgbClr val="EA9D1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7" name="í$ļîḋè">
              <a:extLst>
                <a:ext uri="{FF2B5EF4-FFF2-40B4-BE49-F238E27FC236}">
                  <a16:creationId xmlns:a16="http://schemas.microsoft.com/office/drawing/2014/main" xmlns="" id="{17FAC7B1-A792-473D-A238-262F6580C949}"/>
                </a:ext>
              </a:extLst>
            </p:cNvPr>
            <p:cNvSpPr/>
            <p:nvPr/>
          </p:nvSpPr>
          <p:spPr>
            <a:xfrm>
              <a:off x="8486168" y="4766828"/>
              <a:ext cx="274507" cy="299371"/>
            </a:xfrm>
            <a:custGeom>
              <a:avLst/>
              <a:gdLst>
                <a:gd name="T0" fmla="*/ 2518 w 2518"/>
                <a:gd name="T1" fmla="*/ 2650 h 2750"/>
                <a:gd name="T2" fmla="*/ 100 w 2518"/>
                <a:gd name="T3" fmla="*/ 2750 h 2750"/>
                <a:gd name="T4" fmla="*/ 0 w 2518"/>
                <a:gd name="T5" fmla="*/ 2207 h 2750"/>
                <a:gd name="T6" fmla="*/ 735 w 2518"/>
                <a:gd name="T7" fmla="*/ 1547 h 2750"/>
                <a:gd name="T8" fmla="*/ 871 w 2518"/>
                <a:gd name="T9" fmla="*/ 1596 h 2750"/>
                <a:gd name="T10" fmla="*/ 1098 w 2518"/>
                <a:gd name="T11" fmla="*/ 1922 h 2750"/>
                <a:gd name="T12" fmla="*/ 1069 w 2518"/>
                <a:gd name="T13" fmla="*/ 1733 h 2750"/>
                <a:gd name="T14" fmla="*/ 1366 w 2518"/>
                <a:gd name="T15" fmla="*/ 1688 h 2750"/>
                <a:gd name="T16" fmla="*/ 1459 w 2518"/>
                <a:gd name="T17" fmla="*/ 1826 h 2750"/>
                <a:gd name="T18" fmla="*/ 1453 w 2518"/>
                <a:gd name="T19" fmla="*/ 2031 h 2750"/>
                <a:gd name="T20" fmla="*/ 1705 w 2518"/>
                <a:gd name="T21" fmla="*/ 1543 h 2750"/>
                <a:gd name="T22" fmla="*/ 2221 w 2518"/>
                <a:gd name="T23" fmla="*/ 1765 h 2750"/>
                <a:gd name="T24" fmla="*/ 1774 w 2518"/>
                <a:gd name="T25" fmla="*/ 827 h 2750"/>
                <a:gd name="T26" fmla="*/ 1774 w 2518"/>
                <a:gd name="T27" fmla="*/ 827 h 2750"/>
                <a:gd name="T28" fmla="*/ 1752 w 2518"/>
                <a:gd name="T29" fmla="*/ 1190 h 2750"/>
                <a:gd name="T30" fmla="*/ 1453 w 2518"/>
                <a:gd name="T31" fmla="*/ 1525 h 2750"/>
                <a:gd name="T32" fmla="*/ 1065 w 2518"/>
                <a:gd name="T33" fmla="*/ 1525 h 2750"/>
                <a:gd name="T34" fmla="*/ 766 w 2518"/>
                <a:gd name="T35" fmla="*/ 1190 h 2750"/>
                <a:gd name="T36" fmla="*/ 582 w 2518"/>
                <a:gd name="T37" fmla="*/ 719 h 2750"/>
                <a:gd name="T38" fmla="*/ 632 w 2518"/>
                <a:gd name="T39" fmla="*/ 594 h 2750"/>
                <a:gd name="T40" fmla="*/ 633 w 2518"/>
                <a:gd name="T41" fmla="*/ 586 h 2750"/>
                <a:gd name="T42" fmla="*/ 874 w 2518"/>
                <a:gd name="T43" fmla="*/ 132 h 2750"/>
                <a:gd name="T44" fmla="*/ 1259 w 2518"/>
                <a:gd name="T45" fmla="*/ 0 h 2750"/>
                <a:gd name="T46" fmla="*/ 1292 w 2518"/>
                <a:gd name="T47" fmla="*/ 2 h 2750"/>
                <a:gd name="T48" fmla="*/ 1891 w 2518"/>
                <a:gd name="T49" fmla="*/ 669 h 2750"/>
                <a:gd name="T50" fmla="*/ 1959 w 2518"/>
                <a:gd name="T51" fmla="*/ 960 h 2750"/>
                <a:gd name="T52" fmla="*/ 1691 w 2518"/>
                <a:gd name="T53" fmla="*/ 720 h 2750"/>
                <a:gd name="T54" fmla="*/ 1526 w 2518"/>
                <a:gd name="T55" fmla="*/ 617 h 2750"/>
                <a:gd name="T56" fmla="*/ 1041 w 2518"/>
                <a:gd name="T57" fmla="*/ 482 h 2750"/>
                <a:gd name="T58" fmla="*/ 827 w 2518"/>
                <a:gd name="T59" fmla="*/ 674 h 2750"/>
                <a:gd name="T60" fmla="*/ 751 w 2518"/>
                <a:gd name="T61" fmla="*/ 826 h 2750"/>
                <a:gd name="T62" fmla="*/ 813 w 2518"/>
                <a:gd name="T63" fmla="*/ 996 h 2750"/>
                <a:gd name="T64" fmla="*/ 921 w 2518"/>
                <a:gd name="T65" fmla="*/ 1052 h 2750"/>
                <a:gd name="T66" fmla="*/ 1151 w 2518"/>
                <a:gd name="T67" fmla="*/ 1344 h 2750"/>
                <a:gd name="T68" fmla="*/ 1439 w 2518"/>
                <a:gd name="T69" fmla="*/ 1304 h 2750"/>
                <a:gd name="T70" fmla="*/ 1705 w 2518"/>
                <a:gd name="T71" fmla="*/ 996 h 2750"/>
                <a:gd name="T72" fmla="*/ 1774 w 2518"/>
                <a:gd name="T73" fmla="*/ 827 h 2750"/>
                <a:gd name="T74" fmla="*/ 1692 w 2518"/>
                <a:gd name="T75" fmla="*/ 72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18" h="2750">
                  <a:moveTo>
                    <a:pt x="2518" y="2207"/>
                  </a:moveTo>
                  <a:lnTo>
                    <a:pt x="2518" y="2650"/>
                  </a:lnTo>
                  <a:cubicBezTo>
                    <a:pt x="2518" y="2705"/>
                    <a:pt x="2473" y="2750"/>
                    <a:pt x="2418" y="2750"/>
                  </a:cubicBezTo>
                  <a:lnTo>
                    <a:pt x="100" y="2750"/>
                  </a:lnTo>
                  <a:cubicBezTo>
                    <a:pt x="45" y="2750"/>
                    <a:pt x="0" y="2705"/>
                    <a:pt x="0" y="2650"/>
                  </a:cubicBezTo>
                  <a:lnTo>
                    <a:pt x="0" y="2207"/>
                  </a:lnTo>
                  <a:cubicBezTo>
                    <a:pt x="0" y="2012"/>
                    <a:pt x="117" y="1839"/>
                    <a:pt x="297" y="1765"/>
                  </a:cubicBezTo>
                  <a:lnTo>
                    <a:pt x="735" y="1547"/>
                  </a:lnTo>
                  <a:cubicBezTo>
                    <a:pt x="760" y="1535"/>
                    <a:pt x="788" y="1534"/>
                    <a:pt x="813" y="1543"/>
                  </a:cubicBezTo>
                  <a:cubicBezTo>
                    <a:pt x="839" y="1552"/>
                    <a:pt x="860" y="1571"/>
                    <a:pt x="871" y="1596"/>
                  </a:cubicBezTo>
                  <a:lnTo>
                    <a:pt x="1066" y="2031"/>
                  </a:lnTo>
                  <a:lnTo>
                    <a:pt x="1098" y="1922"/>
                  </a:lnTo>
                  <a:lnTo>
                    <a:pt x="1059" y="1826"/>
                  </a:lnTo>
                  <a:cubicBezTo>
                    <a:pt x="1047" y="1795"/>
                    <a:pt x="1050" y="1760"/>
                    <a:pt x="1069" y="1733"/>
                  </a:cubicBezTo>
                  <a:cubicBezTo>
                    <a:pt x="1087" y="1705"/>
                    <a:pt x="1118" y="1688"/>
                    <a:pt x="1152" y="1688"/>
                  </a:cubicBezTo>
                  <a:lnTo>
                    <a:pt x="1366" y="1688"/>
                  </a:lnTo>
                  <a:cubicBezTo>
                    <a:pt x="1400" y="1688"/>
                    <a:pt x="1431" y="1705"/>
                    <a:pt x="1449" y="1733"/>
                  </a:cubicBezTo>
                  <a:cubicBezTo>
                    <a:pt x="1468" y="1760"/>
                    <a:pt x="1472" y="1795"/>
                    <a:pt x="1459" y="1826"/>
                  </a:cubicBezTo>
                  <a:lnTo>
                    <a:pt x="1420" y="1922"/>
                  </a:lnTo>
                  <a:lnTo>
                    <a:pt x="1453" y="2031"/>
                  </a:lnTo>
                  <a:lnTo>
                    <a:pt x="1647" y="1596"/>
                  </a:lnTo>
                  <a:cubicBezTo>
                    <a:pt x="1658" y="1571"/>
                    <a:pt x="1679" y="1552"/>
                    <a:pt x="1705" y="1543"/>
                  </a:cubicBezTo>
                  <a:cubicBezTo>
                    <a:pt x="1730" y="1534"/>
                    <a:pt x="1759" y="1535"/>
                    <a:pt x="1783" y="1547"/>
                  </a:cubicBezTo>
                  <a:lnTo>
                    <a:pt x="2221" y="1765"/>
                  </a:lnTo>
                  <a:cubicBezTo>
                    <a:pt x="2402" y="1839"/>
                    <a:pt x="2518" y="2012"/>
                    <a:pt x="2518" y="2207"/>
                  </a:cubicBezTo>
                  <a:close/>
                  <a:moveTo>
                    <a:pt x="1774" y="827"/>
                  </a:moveTo>
                  <a:cubicBezTo>
                    <a:pt x="1774" y="827"/>
                    <a:pt x="1771" y="827"/>
                    <a:pt x="1774" y="827"/>
                  </a:cubicBezTo>
                  <a:lnTo>
                    <a:pt x="1774" y="827"/>
                  </a:lnTo>
                  <a:close/>
                  <a:moveTo>
                    <a:pt x="1959" y="960"/>
                  </a:moveTo>
                  <a:cubicBezTo>
                    <a:pt x="1915" y="1126"/>
                    <a:pt x="1817" y="1176"/>
                    <a:pt x="1752" y="1190"/>
                  </a:cubicBezTo>
                  <a:cubicBezTo>
                    <a:pt x="1715" y="1262"/>
                    <a:pt x="1646" y="1385"/>
                    <a:pt x="1576" y="1450"/>
                  </a:cubicBezTo>
                  <a:cubicBezTo>
                    <a:pt x="1544" y="1481"/>
                    <a:pt x="1502" y="1506"/>
                    <a:pt x="1453" y="1525"/>
                  </a:cubicBezTo>
                  <a:cubicBezTo>
                    <a:pt x="1391" y="1550"/>
                    <a:pt x="1326" y="1562"/>
                    <a:pt x="1259" y="1562"/>
                  </a:cubicBezTo>
                  <a:cubicBezTo>
                    <a:pt x="1192" y="1562"/>
                    <a:pt x="1127" y="1550"/>
                    <a:pt x="1065" y="1525"/>
                  </a:cubicBezTo>
                  <a:cubicBezTo>
                    <a:pt x="1016" y="1506"/>
                    <a:pt x="974" y="1481"/>
                    <a:pt x="942" y="1450"/>
                  </a:cubicBezTo>
                  <a:cubicBezTo>
                    <a:pt x="872" y="1385"/>
                    <a:pt x="803" y="1262"/>
                    <a:pt x="766" y="1190"/>
                  </a:cubicBezTo>
                  <a:cubicBezTo>
                    <a:pt x="701" y="1176"/>
                    <a:pt x="603" y="1126"/>
                    <a:pt x="560" y="960"/>
                  </a:cubicBezTo>
                  <a:cubicBezTo>
                    <a:pt x="534" y="862"/>
                    <a:pt x="541" y="781"/>
                    <a:pt x="582" y="719"/>
                  </a:cubicBezTo>
                  <a:cubicBezTo>
                    <a:pt x="595" y="698"/>
                    <a:pt x="611" y="681"/>
                    <a:pt x="627" y="669"/>
                  </a:cubicBezTo>
                  <a:cubicBezTo>
                    <a:pt x="627" y="648"/>
                    <a:pt x="629" y="622"/>
                    <a:pt x="632" y="594"/>
                  </a:cubicBezTo>
                  <a:cubicBezTo>
                    <a:pt x="632" y="593"/>
                    <a:pt x="632" y="592"/>
                    <a:pt x="632" y="591"/>
                  </a:cubicBezTo>
                  <a:cubicBezTo>
                    <a:pt x="633" y="589"/>
                    <a:pt x="633" y="588"/>
                    <a:pt x="633" y="586"/>
                  </a:cubicBezTo>
                  <a:cubicBezTo>
                    <a:pt x="646" y="480"/>
                    <a:pt x="683" y="337"/>
                    <a:pt x="783" y="219"/>
                  </a:cubicBezTo>
                  <a:cubicBezTo>
                    <a:pt x="811" y="185"/>
                    <a:pt x="842" y="156"/>
                    <a:pt x="874" y="132"/>
                  </a:cubicBezTo>
                  <a:cubicBezTo>
                    <a:pt x="965" y="54"/>
                    <a:pt x="1085" y="0"/>
                    <a:pt x="1241" y="0"/>
                  </a:cubicBezTo>
                  <a:cubicBezTo>
                    <a:pt x="1247" y="0"/>
                    <a:pt x="1253" y="0"/>
                    <a:pt x="1259" y="0"/>
                  </a:cubicBezTo>
                  <a:lnTo>
                    <a:pt x="1259" y="0"/>
                  </a:lnTo>
                  <a:cubicBezTo>
                    <a:pt x="1261" y="0"/>
                    <a:pt x="1273" y="0"/>
                    <a:pt x="1292" y="2"/>
                  </a:cubicBezTo>
                  <a:cubicBezTo>
                    <a:pt x="1693" y="28"/>
                    <a:pt x="1843" y="326"/>
                    <a:pt x="1867" y="486"/>
                  </a:cubicBezTo>
                  <a:cubicBezTo>
                    <a:pt x="1884" y="558"/>
                    <a:pt x="1890" y="623"/>
                    <a:pt x="1891" y="669"/>
                  </a:cubicBezTo>
                  <a:cubicBezTo>
                    <a:pt x="1907" y="681"/>
                    <a:pt x="1923" y="698"/>
                    <a:pt x="1937" y="719"/>
                  </a:cubicBezTo>
                  <a:cubicBezTo>
                    <a:pt x="1977" y="781"/>
                    <a:pt x="1984" y="862"/>
                    <a:pt x="1959" y="960"/>
                  </a:cubicBezTo>
                  <a:close/>
                  <a:moveTo>
                    <a:pt x="1692" y="720"/>
                  </a:moveTo>
                  <a:lnTo>
                    <a:pt x="1691" y="720"/>
                  </a:lnTo>
                  <a:cubicBezTo>
                    <a:pt x="1691" y="719"/>
                    <a:pt x="1694" y="674"/>
                    <a:pt x="1687" y="611"/>
                  </a:cubicBezTo>
                  <a:cubicBezTo>
                    <a:pt x="1642" y="615"/>
                    <a:pt x="1586" y="617"/>
                    <a:pt x="1526" y="617"/>
                  </a:cubicBezTo>
                  <a:cubicBezTo>
                    <a:pt x="1377" y="617"/>
                    <a:pt x="1268" y="601"/>
                    <a:pt x="1193" y="568"/>
                  </a:cubicBezTo>
                  <a:cubicBezTo>
                    <a:pt x="1131" y="540"/>
                    <a:pt x="1081" y="510"/>
                    <a:pt x="1041" y="482"/>
                  </a:cubicBezTo>
                  <a:cubicBezTo>
                    <a:pt x="1027" y="508"/>
                    <a:pt x="1009" y="534"/>
                    <a:pt x="988" y="557"/>
                  </a:cubicBezTo>
                  <a:cubicBezTo>
                    <a:pt x="934" y="615"/>
                    <a:pt x="873" y="652"/>
                    <a:pt x="827" y="674"/>
                  </a:cubicBezTo>
                  <a:cubicBezTo>
                    <a:pt x="826" y="702"/>
                    <a:pt x="827" y="720"/>
                    <a:pt x="827" y="720"/>
                  </a:cubicBezTo>
                  <a:cubicBezTo>
                    <a:pt x="832" y="770"/>
                    <a:pt x="799" y="815"/>
                    <a:pt x="751" y="826"/>
                  </a:cubicBezTo>
                  <a:cubicBezTo>
                    <a:pt x="746" y="829"/>
                    <a:pt x="738" y="854"/>
                    <a:pt x="753" y="909"/>
                  </a:cubicBezTo>
                  <a:cubicBezTo>
                    <a:pt x="767" y="962"/>
                    <a:pt x="789" y="994"/>
                    <a:pt x="813" y="996"/>
                  </a:cubicBezTo>
                  <a:cubicBezTo>
                    <a:pt x="822" y="993"/>
                    <a:pt x="831" y="992"/>
                    <a:pt x="839" y="992"/>
                  </a:cubicBezTo>
                  <a:cubicBezTo>
                    <a:pt x="875" y="992"/>
                    <a:pt x="904" y="1016"/>
                    <a:pt x="921" y="1052"/>
                  </a:cubicBezTo>
                  <a:cubicBezTo>
                    <a:pt x="955" y="1124"/>
                    <a:pt x="1027" y="1256"/>
                    <a:pt x="1079" y="1304"/>
                  </a:cubicBezTo>
                  <a:cubicBezTo>
                    <a:pt x="1094" y="1319"/>
                    <a:pt x="1120" y="1333"/>
                    <a:pt x="1151" y="1344"/>
                  </a:cubicBezTo>
                  <a:cubicBezTo>
                    <a:pt x="1221" y="1368"/>
                    <a:pt x="1297" y="1368"/>
                    <a:pt x="1367" y="1344"/>
                  </a:cubicBezTo>
                  <a:cubicBezTo>
                    <a:pt x="1398" y="1333"/>
                    <a:pt x="1424" y="1319"/>
                    <a:pt x="1439" y="1304"/>
                  </a:cubicBezTo>
                  <a:cubicBezTo>
                    <a:pt x="1491" y="1256"/>
                    <a:pt x="1564" y="1124"/>
                    <a:pt x="1597" y="1052"/>
                  </a:cubicBezTo>
                  <a:cubicBezTo>
                    <a:pt x="1618" y="1007"/>
                    <a:pt x="1658" y="982"/>
                    <a:pt x="1705" y="996"/>
                  </a:cubicBezTo>
                  <a:cubicBezTo>
                    <a:pt x="1729" y="994"/>
                    <a:pt x="1751" y="962"/>
                    <a:pt x="1765" y="909"/>
                  </a:cubicBezTo>
                  <a:cubicBezTo>
                    <a:pt x="1778" y="860"/>
                    <a:pt x="1774" y="840"/>
                    <a:pt x="1774" y="827"/>
                  </a:cubicBezTo>
                  <a:cubicBezTo>
                    <a:pt x="1774" y="824"/>
                    <a:pt x="1774" y="825"/>
                    <a:pt x="1774" y="826"/>
                  </a:cubicBezTo>
                  <a:cubicBezTo>
                    <a:pt x="1783" y="773"/>
                    <a:pt x="1745" y="725"/>
                    <a:pt x="1692" y="7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4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6" name="iṧ1iḋe">
            <a:extLst>
              <a:ext uri="{FF2B5EF4-FFF2-40B4-BE49-F238E27FC236}">
                <a16:creationId xmlns:a16="http://schemas.microsoft.com/office/drawing/2014/main" xmlns="" id="{8EB959D9-2AF8-40A1-A417-629987BD771B}"/>
              </a:ext>
            </a:extLst>
          </p:cNvPr>
          <p:cNvGrpSpPr>
            <a:grpSpLocks/>
          </p:cNvGrpSpPr>
          <p:nvPr/>
        </p:nvGrpSpPr>
        <p:grpSpPr>
          <a:xfrm>
            <a:off x="5550545" y="3136017"/>
            <a:ext cx="733038" cy="733044"/>
            <a:chOff x="8180417" y="4642147"/>
            <a:chExt cx="548728" cy="548732"/>
          </a:xfrm>
        </p:grpSpPr>
        <p:sp>
          <p:nvSpPr>
            <p:cNvPr id="24" name="íŝḷîḑé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8180417" y="4642147"/>
              <a:ext cx="548728" cy="548732"/>
            </a:xfrm>
            <a:prstGeom prst="ellipse">
              <a:avLst/>
            </a:prstGeom>
            <a:solidFill>
              <a:srgbClr val="83C5D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5" name="is1íḍe">
              <a:extLst>
                <a:ext uri="{FF2B5EF4-FFF2-40B4-BE49-F238E27FC236}">
                  <a16:creationId xmlns:a16="http://schemas.microsoft.com/office/drawing/2014/main" xmlns="" id="{17FAC7B1-A792-473D-A238-262F6580C949}"/>
                </a:ext>
              </a:extLst>
            </p:cNvPr>
            <p:cNvSpPr/>
            <p:nvPr/>
          </p:nvSpPr>
          <p:spPr>
            <a:xfrm>
              <a:off x="8282338" y="4794301"/>
              <a:ext cx="344886" cy="244424"/>
            </a:xfrm>
            <a:custGeom>
              <a:avLst/>
              <a:gdLst>
                <a:gd name="connsiteX0" fmla="*/ 304032 w 608062"/>
                <a:gd name="connsiteY0" fmla="*/ 356779 h 430943"/>
                <a:gd name="connsiteX1" fmla="*/ 351777 w 608062"/>
                <a:gd name="connsiteY1" fmla="*/ 376570 h 430943"/>
                <a:gd name="connsiteX2" fmla="*/ 351777 w 608062"/>
                <a:gd name="connsiteY2" fmla="*/ 385965 h 430943"/>
                <a:gd name="connsiteX3" fmla="*/ 308736 w 608062"/>
                <a:gd name="connsiteY3" fmla="*/ 428944 h 430943"/>
                <a:gd name="connsiteX4" fmla="*/ 304032 w 608062"/>
                <a:gd name="connsiteY4" fmla="*/ 430943 h 430943"/>
                <a:gd name="connsiteX5" fmla="*/ 299327 w 608062"/>
                <a:gd name="connsiteY5" fmla="*/ 428944 h 430943"/>
                <a:gd name="connsiteX6" fmla="*/ 256286 w 608062"/>
                <a:gd name="connsiteY6" fmla="*/ 385965 h 430943"/>
                <a:gd name="connsiteX7" fmla="*/ 256286 w 608062"/>
                <a:gd name="connsiteY7" fmla="*/ 376570 h 430943"/>
                <a:gd name="connsiteX8" fmla="*/ 304032 w 608062"/>
                <a:gd name="connsiteY8" fmla="*/ 356779 h 430943"/>
                <a:gd name="connsiteX9" fmla="*/ 304013 w 608062"/>
                <a:gd name="connsiteY9" fmla="*/ 233219 h 430943"/>
                <a:gd name="connsiteX10" fmla="*/ 440761 w 608062"/>
                <a:gd name="connsiteY10" fmla="*/ 289982 h 430943"/>
                <a:gd name="connsiteX11" fmla="*/ 440761 w 608062"/>
                <a:gd name="connsiteY11" fmla="*/ 299376 h 430943"/>
                <a:gd name="connsiteX12" fmla="*/ 396746 w 608062"/>
                <a:gd name="connsiteY12" fmla="*/ 343348 h 430943"/>
                <a:gd name="connsiteX13" fmla="*/ 392044 w 608062"/>
                <a:gd name="connsiteY13" fmla="*/ 345347 h 430943"/>
                <a:gd name="connsiteX14" fmla="*/ 387342 w 608062"/>
                <a:gd name="connsiteY14" fmla="*/ 343348 h 430943"/>
                <a:gd name="connsiteX15" fmla="*/ 304013 w 608062"/>
                <a:gd name="connsiteY15" fmla="*/ 308770 h 430943"/>
                <a:gd name="connsiteX16" fmla="*/ 220684 w 608062"/>
                <a:gd name="connsiteY16" fmla="*/ 343348 h 430943"/>
                <a:gd name="connsiteX17" fmla="*/ 215982 w 608062"/>
                <a:gd name="connsiteY17" fmla="*/ 345347 h 430943"/>
                <a:gd name="connsiteX18" fmla="*/ 211280 w 608062"/>
                <a:gd name="connsiteY18" fmla="*/ 343348 h 430943"/>
                <a:gd name="connsiteX19" fmla="*/ 167165 w 608062"/>
                <a:gd name="connsiteY19" fmla="*/ 299376 h 430943"/>
                <a:gd name="connsiteX20" fmla="*/ 165264 w 608062"/>
                <a:gd name="connsiteY20" fmla="*/ 294679 h 430943"/>
                <a:gd name="connsiteX21" fmla="*/ 167165 w 608062"/>
                <a:gd name="connsiteY21" fmla="*/ 289982 h 430943"/>
                <a:gd name="connsiteX22" fmla="*/ 304013 w 608062"/>
                <a:gd name="connsiteY22" fmla="*/ 233219 h 430943"/>
                <a:gd name="connsiteX23" fmla="*/ 304064 w 608062"/>
                <a:gd name="connsiteY23" fmla="*/ 116645 h 430943"/>
                <a:gd name="connsiteX24" fmla="*/ 523459 w 608062"/>
                <a:gd name="connsiteY24" fmla="*/ 207446 h 430943"/>
                <a:gd name="connsiteX25" fmla="*/ 525360 w 608062"/>
                <a:gd name="connsiteY25" fmla="*/ 212141 h 430943"/>
                <a:gd name="connsiteX26" fmla="*/ 523459 w 608062"/>
                <a:gd name="connsiteY26" fmla="*/ 216936 h 430943"/>
                <a:gd name="connsiteX27" fmla="*/ 479440 w 608062"/>
                <a:gd name="connsiteY27" fmla="*/ 260888 h 430943"/>
                <a:gd name="connsiteX28" fmla="*/ 474638 w 608062"/>
                <a:gd name="connsiteY28" fmla="*/ 262786 h 430943"/>
                <a:gd name="connsiteX29" fmla="*/ 469936 w 608062"/>
                <a:gd name="connsiteY29" fmla="*/ 260888 h 430943"/>
                <a:gd name="connsiteX30" fmla="*/ 304064 w 608062"/>
                <a:gd name="connsiteY30" fmla="*/ 192163 h 430943"/>
                <a:gd name="connsiteX31" fmla="*/ 138192 w 608062"/>
                <a:gd name="connsiteY31" fmla="*/ 260888 h 430943"/>
                <a:gd name="connsiteX32" fmla="*/ 133390 w 608062"/>
                <a:gd name="connsiteY32" fmla="*/ 262786 h 430943"/>
                <a:gd name="connsiteX33" fmla="*/ 128688 w 608062"/>
                <a:gd name="connsiteY33" fmla="*/ 260888 h 430943"/>
                <a:gd name="connsiteX34" fmla="*/ 84669 w 608062"/>
                <a:gd name="connsiteY34" fmla="*/ 216936 h 430943"/>
                <a:gd name="connsiteX35" fmla="*/ 84669 w 608062"/>
                <a:gd name="connsiteY35" fmla="*/ 207446 h 430943"/>
                <a:gd name="connsiteX36" fmla="*/ 304064 w 608062"/>
                <a:gd name="connsiteY36" fmla="*/ 116645 h 430943"/>
                <a:gd name="connsiteX37" fmla="*/ 304031 w 608062"/>
                <a:gd name="connsiteY37" fmla="*/ 0 h 430943"/>
                <a:gd name="connsiteX38" fmla="*/ 606061 w 608062"/>
                <a:gd name="connsiteY38" fmla="*/ 124937 h 430943"/>
                <a:gd name="connsiteX39" fmla="*/ 606862 w 608062"/>
                <a:gd name="connsiteY39" fmla="*/ 125836 h 430943"/>
                <a:gd name="connsiteX40" fmla="*/ 608062 w 608062"/>
                <a:gd name="connsiteY40" fmla="*/ 129631 h 430943"/>
                <a:gd name="connsiteX41" fmla="*/ 606061 w 608062"/>
                <a:gd name="connsiteY41" fmla="*/ 134325 h 430943"/>
                <a:gd name="connsiteX42" fmla="*/ 561942 w 608062"/>
                <a:gd name="connsiteY42" fmla="*/ 178367 h 430943"/>
                <a:gd name="connsiteX43" fmla="*/ 557240 w 608062"/>
                <a:gd name="connsiteY43" fmla="*/ 180365 h 430943"/>
                <a:gd name="connsiteX44" fmla="*/ 552538 w 608062"/>
                <a:gd name="connsiteY44" fmla="*/ 178367 h 430943"/>
                <a:gd name="connsiteX45" fmla="*/ 304031 w 608062"/>
                <a:gd name="connsiteY45" fmla="*/ 75501 h 430943"/>
                <a:gd name="connsiteX46" fmla="*/ 55524 w 608062"/>
                <a:gd name="connsiteY46" fmla="*/ 178367 h 430943"/>
                <a:gd name="connsiteX47" fmla="*/ 50822 w 608062"/>
                <a:gd name="connsiteY47" fmla="*/ 180365 h 430943"/>
                <a:gd name="connsiteX48" fmla="*/ 46120 w 608062"/>
                <a:gd name="connsiteY48" fmla="*/ 178367 h 430943"/>
                <a:gd name="connsiteX49" fmla="*/ 2001 w 608062"/>
                <a:gd name="connsiteY49" fmla="*/ 134325 h 430943"/>
                <a:gd name="connsiteX50" fmla="*/ 0 w 608062"/>
                <a:gd name="connsiteY50" fmla="*/ 129631 h 430943"/>
                <a:gd name="connsiteX51" fmla="*/ 2001 w 608062"/>
                <a:gd name="connsiteY51" fmla="*/ 124837 h 430943"/>
                <a:gd name="connsiteX52" fmla="*/ 304031 w 608062"/>
                <a:gd name="connsiteY52" fmla="*/ 0 h 43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8062" h="430943">
                  <a:moveTo>
                    <a:pt x="304032" y="356779"/>
                  </a:moveTo>
                  <a:cubicBezTo>
                    <a:pt x="322049" y="356779"/>
                    <a:pt x="339065" y="363876"/>
                    <a:pt x="351777" y="376570"/>
                  </a:cubicBezTo>
                  <a:cubicBezTo>
                    <a:pt x="354380" y="379168"/>
                    <a:pt x="354380" y="383366"/>
                    <a:pt x="351777" y="385965"/>
                  </a:cubicBezTo>
                  <a:lnTo>
                    <a:pt x="308736" y="428944"/>
                  </a:lnTo>
                  <a:cubicBezTo>
                    <a:pt x="307535" y="430244"/>
                    <a:pt x="305833" y="430943"/>
                    <a:pt x="304032" y="430943"/>
                  </a:cubicBezTo>
                  <a:cubicBezTo>
                    <a:pt x="302230" y="430943"/>
                    <a:pt x="300528" y="430244"/>
                    <a:pt x="299327" y="428944"/>
                  </a:cubicBezTo>
                  <a:lnTo>
                    <a:pt x="256286" y="385965"/>
                  </a:lnTo>
                  <a:cubicBezTo>
                    <a:pt x="253683" y="383366"/>
                    <a:pt x="253683" y="379168"/>
                    <a:pt x="256286" y="376570"/>
                  </a:cubicBezTo>
                  <a:cubicBezTo>
                    <a:pt x="268998" y="363876"/>
                    <a:pt x="286014" y="356779"/>
                    <a:pt x="304032" y="356779"/>
                  </a:cubicBezTo>
                  <a:close/>
                  <a:moveTo>
                    <a:pt x="304013" y="233219"/>
                  </a:moveTo>
                  <a:cubicBezTo>
                    <a:pt x="355631" y="233219"/>
                    <a:pt x="404248" y="253406"/>
                    <a:pt x="440761" y="289982"/>
                  </a:cubicBezTo>
                  <a:cubicBezTo>
                    <a:pt x="443362" y="292581"/>
                    <a:pt x="443362" y="296778"/>
                    <a:pt x="440761" y="299376"/>
                  </a:cubicBezTo>
                  <a:lnTo>
                    <a:pt x="396746" y="343348"/>
                  </a:lnTo>
                  <a:cubicBezTo>
                    <a:pt x="395545" y="344547"/>
                    <a:pt x="393845" y="345347"/>
                    <a:pt x="392044" y="345347"/>
                  </a:cubicBezTo>
                  <a:cubicBezTo>
                    <a:pt x="390343" y="345347"/>
                    <a:pt x="388643" y="344547"/>
                    <a:pt x="387342" y="343348"/>
                  </a:cubicBezTo>
                  <a:cubicBezTo>
                    <a:pt x="365034" y="321062"/>
                    <a:pt x="335424" y="308770"/>
                    <a:pt x="304013" y="308770"/>
                  </a:cubicBezTo>
                  <a:cubicBezTo>
                    <a:pt x="272602" y="308770"/>
                    <a:pt x="242991" y="321062"/>
                    <a:pt x="220684" y="343348"/>
                  </a:cubicBezTo>
                  <a:cubicBezTo>
                    <a:pt x="219383" y="344547"/>
                    <a:pt x="217682" y="345347"/>
                    <a:pt x="215982" y="345347"/>
                  </a:cubicBezTo>
                  <a:cubicBezTo>
                    <a:pt x="214181" y="345347"/>
                    <a:pt x="212481" y="344547"/>
                    <a:pt x="211280" y="343348"/>
                  </a:cubicBezTo>
                  <a:lnTo>
                    <a:pt x="167165" y="299376"/>
                  </a:lnTo>
                  <a:cubicBezTo>
                    <a:pt x="165964" y="298077"/>
                    <a:pt x="165264" y="296378"/>
                    <a:pt x="165264" y="294679"/>
                  </a:cubicBezTo>
                  <a:cubicBezTo>
                    <a:pt x="165264" y="292880"/>
                    <a:pt x="165964" y="291182"/>
                    <a:pt x="167165" y="289982"/>
                  </a:cubicBezTo>
                  <a:cubicBezTo>
                    <a:pt x="203778" y="253406"/>
                    <a:pt x="252395" y="233219"/>
                    <a:pt x="304013" y="233219"/>
                  </a:cubicBezTo>
                  <a:close/>
                  <a:moveTo>
                    <a:pt x="304064" y="116645"/>
                  </a:moveTo>
                  <a:cubicBezTo>
                    <a:pt x="386800" y="116645"/>
                    <a:pt x="464734" y="148910"/>
                    <a:pt x="523459" y="207446"/>
                  </a:cubicBezTo>
                  <a:cubicBezTo>
                    <a:pt x="524660" y="208745"/>
                    <a:pt x="525360" y="210443"/>
                    <a:pt x="525360" y="212141"/>
                  </a:cubicBezTo>
                  <a:cubicBezTo>
                    <a:pt x="525360" y="213939"/>
                    <a:pt x="524660" y="215637"/>
                    <a:pt x="523459" y="216936"/>
                  </a:cubicBezTo>
                  <a:lnTo>
                    <a:pt x="479440" y="260888"/>
                  </a:lnTo>
                  <a:cubicBezTo>
                    <a:pt x="478140" y="262087"/>
                    <a:pt x="476439" y="262786"/>
                    <a:pt x="474638" y="262786"/>
                  </a:cubicBezTo>
                  <a:cubicBezTo>
                    <a:pt x="472937" y="262786"/>
                    <a:pt x="471237" y="262087"/>
                    <a:pt x="469936" y="260888"/>
                  </a:cubicBezTo>
                  <a:cubicBezTo>
                    <a:pt x="425617" y="216536"/>
                    <a:pt x="366691" y="192163"/>
                    <a:pt x="304064" y="192163"/>
                  </a:cubicBezTo>
                  <a:cubicBezTo>
                    <a:pt x="241437" y="192163"/>
                    <a:pt x="182512" y="216536"/>
                    <a:pt x="138192" y="260888"/>
                  </a:cubicBezTo>
                  <a:cubicBezTo>
                    <a:pt x="136892" y="262087"/>
                    <a:pt x="135191" y="262786"/>
                    <a:pt x="133390" y="262786"/>
                  </a:cubicBezTo>
                  <a:cubicBezTo>
                    <a:pt x="131689" y="262786"/>
                    <a:pt x="129989" y="262087"/>
                    <a:pt x="128688" y="260888"/>
                  </a:cubicBezTo>
                  <a:lnTo>
                    <a:pt x="84669" y="216936"/>
                  </a:lnTo>
                  <a:cubicBezTo>
                    <a:pt x="82068" y="214338"/>
                    <a:pt x="82068" y="210043"/>
                    <a:pt x="84669" y="207446"/>
                  </a:cubicBezTo>
                  <a:cubicBezTo>
                    <a:pt x="143395" y="148910"/>
                    <a:pt x="221328" y="116645"/>
                    <a:pt x="304064" y="116645"/>
                  </a:cubicBezTo>
                  <a:close/>
                  <a:moveTo>
                    <a:pt x="304031" y="0"/>
                  </a:moveTo>
                  <a:cubicBezTo>
                    <a:pt x="418080" y="0"/>
                    <a:pt x="525426" y="44342"/>
                    <a:pt x="606061" y="124937"/>
                  </a:cubicBezTo>
                  <a:cubicBezTo>
                    <a:pt x="606361" y="125237"/>
                    <a:pt x="606661" y="125536"/>
                    <a:pt x="606862" y="125836"/>
                  </a:cubicBezTo>
                  <a:cubicBezTo>
                    <a:pt x="607662" y="126934"/>
                    <a:pt x="608062" y="128233"/>
                    <a:pt x="608062" y="129631"/>
                  </a:cubicBezTo>
                  <a:cubicBezTo>
                    <a:pt x="608062" y="131429"/>
                    <a:pt x="607362" y="133026"/>
                    <a:pt x="606061" y="134325"/>
                  </a:cubicBezTo>
                  <a:lnTo>
                    <a:pt x="561942" y="178367"/>
                  </a:lnTo>
                  <a:cubicBezTo>
                    <a:pt x="560642" y="179666"/>
                    <a:pt x="558941" y="180365"/>
                    <a:pt x="557240" y="180365"/>
                  </a:cubicBezTo>
                  <a:cubicBezTo>
                    <a:pt x="555439" y="180365"/>
                    <a:pt x="553739" y="179666"/>
                    <a:pt x="552538" y="178367"/>
                  </a:cubicBezTo>
                  <a:cubicBezTo>
                    <a:pt x="486009" y="112054"/>
                    <a:pt x="397771" y="75501"/>
                    <a:pt x="304031" y="75501"/>
                  </a:cubicBezTo>
                  <a:cubicBezTo>
                    <a:pt x="210291" y="75501"/>
                    <a:pt x="122053" y="112054"/>
                    <a:pt x="55524" y="178367"/>
                  </a:cubicBezTo>
                  <a:cubicBezTo>
                    <a:pt x="54323" y="179666"/>
                    <a:pt x="52623" y="180365"/>
                    <a:pt x="50822" y="180365"/>
                  </a:cubicBezTo>
                  <a:cubicBezTo>
                    <a:pt x="49021" y="180365"/>
                    <a:pt x="47420" y="179666"/>
                    <a:pt x="46120" y="178367"/>
                  </a:cubicBezTo>
                  <a:lnTo>
                    <a:pt x="2001" y="134325"/>
                  </a:lnTo>
                  <a:cubicBezTo>
                    <a:pt x="700" y="133026"/>
                    <a:pt x="0" y="131429"/>
                    <a:pt x="0" y="129631"/>
                  </a:cubicBezTo>
                  <a:cubicBezTo>
                    <a:pt x="0" y="127833"/>
                    <a:pt x="700" y="126135"/>
                    <a:pt x="2001" y="124837"/>
                  </a:cubicBezTo>
                  <a:cubicBezTo>
                    <a:pt x="82636" y="44342"/>
                    <a:pt x="189882" y="0"/>
                    <a:pt x="3040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7" name="îslïḑe">
            <a:extLst>
              <a:ext uri="{FF2B5EF4-FFF2-40B4-BE49-F238E27FC236}">
                <a16:creationId xmlns:a16="http://schemas.microsoft.com/office/drawing/2014/main" xmlns="" id="{BA064449-F37D-4D13-9862-A4E1327565F6}"/>
              </a:ext>
            </a:extLst>
          </p:cNvPr>
          <p:cNvGrpSpPr/>
          <p:nvPr/>
        </p:nvGrpSpPr>
        <p:grpSpPr>
          <a:xfrm>
            <a:off x="1251097" y="3136017"/>
            <a:ext cx="733038" cy="733044"/>
            <a:chOff x="6897029" y="4642147"/>
            <a:chExt cx="548728" cy="548732"/>
          </a:xfrm>
        </p:grpSpPr>
        <p:sp>
          <p:nvSpPr>
            <p:cNvPr id="22" name="îśľíďê">
              <a:extLst>
                <a:ext uri="{FF2B5EF4-FFF2-40B4-BE49-F238E27FC236}">
                  <a16:creationId xmlns:a16="http://schemas.microsoft.com/office/drawing/2014/main" xmlns="" id="{716B3D2F-390A-4016-8E86-B77DD5E43194}"/>
                </a:ext>
              </a:extLst>
            </p:cNvPr>
            <p:cNvSpPr/>
            <p:nvPr/>
          </p:nvSpPr>
          <p:spPr>
            <a:xfrm>
              <a:off x="6897029" y="4642147"/>
              <a:ext cx="548728" cy="548732"/>
            </a:xfrm>
            <a:prstGeom prst="ellipse">
              <a:avLst/>
            </a:prstGeom>
            <a:solidFill>
              <a:srgbClr val="83C5D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3" name="iṧľídè">
              <a:extLst>
                <a:ext uri="{FF2B5EF4-FFF2-40B4-BE49-F238E27FC236}">
                  <a16:creationId xmlns:a16="http://schemas.microsoft.com/office/drawing/2014/main" xmlns="" id="{17FAC7B1-A792-473D-A238-262F6580C949}"/>
                </a:ext>
              </a:extLst>
            </p:cNvPr>
            <p:cNvSpPr/>
            <p:nvPr/>
          </p:nvSpPr>
          <p:spPr>
            <a:xfrm>
              <a:off x="7021707" y="4767116"/>
              <a:ext cx="299371" cy="298794"/>
            </a:xfrm>
            <a:custGeom>
              <a:avLst/>
              <a:gdLst>
                <a:gd name="T0" fmla="*/ 325 w 333"/>
                <a:gd name="T1" fmla="*/ 136 h 333"/>
                <a:gd name="T2" fmla="*/ 295 w 333"/>
                <a:gd name="T3" fmla="*/ 132 h 333"/>
                <a:gd name="T4" fmla="*/ 282 w 333"/>
                <a:gd name="T5" fmla="*/ 100 h 333"/>
                <a:gd name="T6" fmla="*/ 301 w 333"/>
                <a:gd name="T7" fmla="*/ 77 h 333"/>
                <a:gd name="T8" fmla="*/ 300 w 333"/>
                <a:gd name="T9" fmla="*/ 64 h 333"/>
                <a:gd name="T10" fmla="*/ 269 w 333"/>
                <a:gd name="T11" fmla="*/ 33 h 333"/>
                <a:gd name="T12" fmla="*/ 257 w 333"/>
                <a:gd name="T13" fmla="*/ 33 h 333"/>
                <a:gd name="T14" fmla="*/ 233 w 333"/>
                <a:gd name="T15" fmla="*/ 51 h 333"/>
                <a:gd name="T16" fmla="*/ 201 w 333"/>
                <a:gd name="T17" fmla="*/ 38 h 333"/>
                <a:gd name="T18" fmla="*/ 198 w 333"/>
                <a:gd name="T19" fmla="*/ 8 h 333"/>
                <a:gd name="T20" fmla="*/ 188 w 333"/>
                <a:gd name="T21" fmla="*/ 0 h 333"/>
                <a:gd name="T22" fmla="*/ 145 w 333"/>
                <a:gd name="T23" fmla="*/ 0 h 333"/>
                <a:gd name="T24" fmla="*/ 136 w 333"/>
                <a:gd name="T25" fmla="*/ 8 h 333"/>
                <a:gd name="T26" fmla="*/ 132 w 333"/>
                <a:gd name="T27" fmla="*/ 38 h 333"/>
                <a:gd name="T28" fmla="*/ 100 w 333"/>
                <a:gd name="T29" fmla="*/ 51 h 333"/>
                <a:gd name="T30" fmla="*/ 77 w 333"/>
                <a:gd name="T31" fmla="*/ 33 h 333"/>
                <a:gd name="T32" fmla="*/ 64 w 333"/>
                <a:gd name="T33" fmla="*/ 33 h 333"/>
                <a:gd name="T34" fmla="*/ 33 w 333"/>
                <a:gd name="T35" fmla="*/ 64 h 333"/>
                <a:gd name="T36" fmla="*/ 33 w 333"/>
                <a:gd name="T37" fmla="*/ 77 h 333"/>
                <a:gd name="T38" fmla="*/ 51 w 333"/>
                <a:gd name="T39" fmla="*/ 100 h 333"/>
                <a:gd name="T40" fmla="*/ 38 w 333"/>
                <a:gd name="T41" fmla="*/ 132 h 333"/>
                <a:gd name="T42" fmla="*/ 8 w 333"/>
                <a:gd name="T43" fmla="*/ 136 h 333"/>
                <a:gd name="T44" fmla="*/ 0 w 333"/>
                <a:gd name="T45" fmla="*/ 145 h 333"/>
                <a:gd name="T46" fmla="*/ 0 w 333"/>
                <a:gd name="T47" fmla="*/ 188 h 333"/>
                <a:gd name="T48" fmla="*/ 8 w 333"/>
                <a:gd name="T49" fmla="*/ 198 h 333"/>
                <a:gd name="T50" fmla="*/ 38 w 333"/>
                <a:gd name="T51" fmla="*/ 201 h 333"/>
                <a:gd name="T52" fmla="*/ 51 w 333"/>
                <a:gd name="T53" fmla="*/ 233 h 333"/>
                <a:gd name="T54" fmla="*/ 33 w 333"/>
                <a:gd name="T55" fmla="*/ 257 h 333"/>
                <a:gd name="T56" fmla="*/ 34 w 333"/>
                <a:gd name="T57" fmla="*/ 269 h 333"/>
                <a:gd name="T58" fmla="*/ 64 w 333"/>
                <a:gd name="T59" fmla="*/ 300 h 333"/>
                <a:gd name="T60" fmla="*/ 77 w 333"/>
                <a:gd name="T61" fmla="*/ 301 h 333"/>
                <a:gd name="T62" fmla="*/ 100 w 333"/>
                <a:gd name="T63" fmla="*/ 282 h 333"/>
                <a:gd name="T64" fmla="*/ 132 w 333"/>
                <a:gd name="T65" fmla="*/ 295 h 333"/>
                <a:gd name="T66" fmla="*/ 136 w 333"/>
                <a:gd name="T67" fmla="*/ 325 h 333"/>
                <a:gd name="T68" fmla="*/ 145 w 333"/>
                <a:gd name="T69" fmla="*/ 333 h 333"/>
                <a:gd name="T70" fmla="*/ 188 w 333"/>
                <a:gd name="T71" fmla="*/ 333 h 333"/>
                <a:gd name="T72" fmla="*/ 198 w 333"/>
                <a:gd name="T73" fmla="*/ 325 h 333"/>
                <a:gd name="T74" fmla="*/ 201 w 333"/>
                <a:gd name="T75" fmla="*/ 295 h 333"/>
                <a:gd name="T76" fmla="*/ 233 w 333"/>
                <a:gd name="T77" fmla="*/ 282 h 333"/>
                <a:gd name="T78" fmla="*/ 257 w 333"/>
                <a:gd name="T79" fmla="*/ 301 h 333"/>
                <a:gd name="T80" fmla="*/ 269 w 333"/>
                <a:gd name="T81" fmla="*/ 300 h 333"/>
                <a:gd name="T82" fmla="*/ 300 w 333"/>
                <a:gd name="T83" fmla="*/ 269 h 333"/>
                <a:gd name="T84" fmla="*/ 301 w 333"/>
                <a:gd name="T85" fmla="*/ 257 h 333"/>
                <a:gd name="T86" fmla="*/ 282 w 333"/>
                <a:gd name="T87" fmla="*/ 233 h 333"/>
                <a:gd name="T88" fmla="*/ 295 w 333"/>
                <a:gd name="T89" fmla="*/ 201 h 333"/>
                <a:gd name="T90" fmla="*/ 325 w 333"/>
                <a:gd name="T91" fmla="*/ 198 h 333"/>
                <a:gd name="T92" fmla="*/ 333 w 333"/>
                <a:gd name="T93" fmla="*/ 188 h 333"/>
                <a:gd name="T94" fmla="*/ 333 w 333"/>
                <a:gd name="T95" fmla="*/ 145 h 333"/>
                <a:gd name="T96" fmla="*/ 325 w 333"/>
                <a:gd name="T97" fmla="*/ 136 h 333"/>
                <a:gd name="T98" fmla="*/ 167 w 333"/>
                <a:gd name="T99" fmla="*/ 250 h 333"/>
                <a:gd name="T100" fmla="*/ 83 w 333"/>
                <a:gd name="T101" fmla="*/ 167 h 333"/>
                <a:gd name="T102" fmla="*/ 167 w 333"/>
                <a:gd name="T103" fmla="*/ 83 h 333"/>
                <a:gd name="T104" fmla="*/ 250 w 333"/>
                <a:gd name="T105" fmla="*/ 167 h 333"/>
                <a:gd name="T106" fmla="*/ 167 w 333"/>
                <a:gd name="T107" fmla="*/ 25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3" h="333">
                  <a:moveTo>
                    <a:pt x="325" y="136"/>
                  </a:moveTo>
                  <a:lnTo>
                    <a:pt x="295" y="132"/>
                  </a:lnTo>
                  <a:cubicBezTo>
                    <a:pt x="292" y="121"/>
                    <a:pt x="288" y="110"/>
                    <a:pt x="282" y="100"/>
                  </a:cubicBezTo>
                  <a:lnTo>
                    <a:pt x="301" y="77"/>
                  </a:lnTo>
                  <a:cubicBezTo>
                    <a:pt x="303" y="73"/>
                    <a:pt x="303" y="67"/>
                    <a:pt x="300" y="64"/>
                  </a:cubicBezTo>
                  <a:lnTo>
                    <a:pt x="269" y="33"/>
                  </a:lnTo>
                  <a:cubicBezTo>
                    <a:pt x="266" y="30"/>
                    <a:pt x="260" y="30"/>
                    <a:pt x="257" y="33"/>
                  </a:cubicBezTo>
                  <a:lnTo>
                    <a:pt x="233" y="51"/>
                  </a:lnTo>
                  <a:cubicBezTo>
                    <a:pt x="223" y="45"/>
                    <a:pt x="213" y="41"/>
                    <a:pt x="201" y="38"/>
                  </a:cubicBezTo>
                  <a:lnTo>
                    <a:pt x="198" y="8"/>
                  </a:lnTo>
                  <a:cubicBezTo>
                    <a:pt x="197" y="4"/>
                    <a:pt x="193" y="0"/>
                    <a:pt x="188" y="0"/>
                  </a:cubicBezTo>
                  <a:lnTo>
                    <a:pt x="145" y="0"/>
                  </a:lnTo>
                  <a:cubicBezTo>
                    <a:pt x="140" y="0"/>
                    <a:pt x="136" y="4"/>
                    <a:pt x="136" y="8"/>
                  </a:cubicBezTo>
                  <a:lnTo>
                    <a:pt x="132" y="38"/>
                  </a:lnTo>
                  <a:cubicBezTo>
                    <a:pt x="121" y="41"/>
                    <a:pt x="110" y="46"/>
                    <a:pt x="100" y="51"/>
                  </a:cubicBezTo>
                  <a:lnTo>
                    <a:pt x="77" y="33"/>
                  </a:lnTo>
                  <a:cubicBezTo>
                    <a:pt x="73" y="30"/>
                    <a:pt x="67" y="30"/>
                    <a:pt x="64" y="33"/>
                  </a:cubicBezTo>
                  <a:lnTo>
                    <a:pt x="33" y="64"/>
                  </a:lnTo>
                  <a:cubicBezTo>
                    <a:pt x="30" y="67"/>
                    <a:pt x="30" y="73"/>
                    <a:pt x="33" y="77"/>
                  </a:cubicBezTo>
                  <a:lnTo>
                    <a:pt x="51" y="100"/>
                  </a:lnTo>
                  <a:cubicBezTo>
                    <a:pt x="45" y="110"/>
                    <a:pt x="41" y="121"/>
                    <a:pt x="38" y="132"/>
                  </a:cubicBezTo>
                  <a:lnTo>
                    <a:pt x="8" y="136"/>
                  </a:lnTo>
                  <a:cubicBezTo>
                    <a:pt x="4" y="136"/>
                    <a:pt x="0" y="140"/>
                    <a:pt x="0" y="145"/>
                  </a:cubicBezTo>
                  <a:lnTo>
                    <a:pt x="0" y="188"/>
                  </a:lnTo>
                  <a:cubicBezTo>
                    <a:pt x="0" y="193"/>
                    <a:pt x="4" y="197"/>
                    <a:pt x="8" y="198"/>
                  </a:cubicBezTo>
                  <a:lnTo>
                    <a:pt x="38" y="201"/>
                  </a:lnTo>
                  <a:cubicBezTo>
                    <a:pt x="41" y="213"/>
                    <a:pt x="46" y="223"/>
                    <a:pt x="51" y="233"/>
                  </a:cubicBezTo>
                  <a:lnTo>
                    <a:pt x="33" y="257"/>
                  </a:lnTo>
                  <a:cubicBezTo>
                    <a:pt x="30" y="260"/>
                    <a:pt x="30" y="266"/>
                    <a:pt x="34" y="269"/>
                  </a:cubicBezTo>
                  <a:lnTo>
                    <a:pt x="64" y="300"/>
                  </a:lnTo>
                  <a:cubicBezTo>
                    <a:pt x="67" y="303"/>
                    <a:pt x="73" y="303"/>
                    <a:pt x="77" y="301"/>
                  </a:cubicBezTo>
                  <a:lnTo>
                    <a:pt x="100" y="282"/>
                  </a:lnTo>
                  <a:cubicBezTo>
                    <a:pt x="110" y="288"/>
                    <a:pt x="121" y="292"/>
                    <a:pt x="132" y="295"/>
                  </a:cubicBezTo>
                  <a:lnTo>
                    <a:pt x="136" y="325"/>
                  </a:lnTo>
                  <a:cubicBezTo>
                    <a:pt x="136" y="330"/>
                    <a:pt x="140" y="333"/>
                    <a:pt x="145" y="333"/>
                  </a:cubicBezTo>
                  <a:lnTo>
                    <a:pt x="188" y="333"/>
                  </a:lnTo>
                  <a:cubicBezTo>
                    <a:pt x="193" y="333"/>
                    <a:pt x="197" y="330"/>
                    <a:pt x="198" y="325"/>
                  </a:cubicBezTo>
                  <a:lnTo>
                    <a:pt x="201" y="295"/>
                  </a:lnTo>
                  <a:cubicBezTo>
                    <a:pt x="213" y="292"/>
                    <a:pt x="223" y="288"/>
                    <a:pt x="233" y="282"/>
                  </a:cubicBezTo>
                  <a:lnTo>
                    <a:pt x="257" y="301"/>
                  </a:lnTo>
                  <a:cubicBezTo>
                    <a:pt x="260" y="303"/>
                    <a:pt x="266" y="303"/>
                    <a:pt x="269" y="300"/>
                  </a:cubicBezTo>
                  <a:lnTo>
                    <a:pt x="300" y="269"/>
                  </a:lnTo>
                  <a:cubicBezTo>
                    <a:pt x="303" y="266"/>
                    <a:pt x="303" y="260"/>
                    <a:pt x="301" y="257"/>
                  </a:cubicBezTo>
                  <a:lnTo>
                    <a:pt x="282" y="233"/>
                  </a:lnTo>
                  <a:cubicBezTo>
                    <a:pt x="288" y="223"/>
                    <a:pt x="292" y="213"/>
                    <a:pt x="295" y="201"/>
                  </a:cubicBezTo>
                  <a:lnTo>
                    <a:pt x="325" y="198"/>
                  </a:lnTo>
                  <a:cubicBezTo>
                    <a:pt x="330" y="197"/>
                    <a:pt x="333" y="193"/>
                    <a:pt x="333" y="188"/>
                  </a:cubicBezTo>
                  <a:lnTo>
                    <a:pt x="333" y="145"/>
                  </a:lnTo>
                  <a:cubicBezTo>
                    <a:pt x="333" y="140"/>
                    <a:pt x="330" y="136"/>
                    <a:pt x="325" y="136"/>
                  </a:cubicBezTo>
                  <a:close/>
                  <a:moveTo>
                    <a:pt x="167" y="250"/>
                  </a:moveTo>
                  <a:cubicBezTo>
                    <a:pt x="121" y="250"/>
                    <a:pt x="83" y="213"/>
                    <a:pt x="83" y="167"/>
                  </a:cubicBezTo>
                  <a:cubicBezTo>
                    <a:pt x="83" y="121"/>
                    <a:pt x="121" y="83"/>
                    <a:pt x="167" y="83"/>
                  </a:cubicBezTo>
                  <a:cubicBezTo>
                    <a:pt x="213" y="83"/>
                    <a:pt x="250" y="121"/>
                    <a:pt x="250" y="167"/>
                  </a:cubicBezTo>
                  <a:cubicBezTo>
                    <a:pt x="250" y="213"/>
                    <a:pt x="213" y="250"/>
                    <a:pt x="167" y="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4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8" name="ís1íḓé">
            <a:extLst>
              <a:ext uri="{FF2B5EF4-FFF2-40B4-BE49-F238E27FC236}">
                <a16:creationId xmlns:a16="http://schemas.microsoft.com/office/drawing/2014/main" xmlns="" id="{DA976409-11C0-477B-8E76-723E9644B1BC}"/>
              </a:ext>
            </a:extLst>
          </p:cNvPr>
          <p:cNvGrpSpPr/>
          <p:nvPr/>
        </p:nvGrpSpPr>
        <p:grpSpPr>
          <a:xfrm>
            <a:off x="673100" y="3985190"/>
            <a:ext cx="1889031" cy="1152525"/>
            <a:chOff x="673100" y="3185246"/>
            <a:chExt cx="2248835" cy="1152525"/>
          </a:xfrm>
        </p:grpSpPr>
        <p:sp>
          <p:nvSpPr>
            <p:cNvPr id="20" name="ïşḷïḓé">
              <a:extLst>
                <a:ext uri="{FF2B5EF4-FFF2-40B4-BE49-F238E27FC236}">
                  <a16:creationId xmlns:a16="http://schemas.microsoft.com/office/drawing/2014/main" xmlns="" id="{FEE17612-1FBF-4C44-97BE-F40296C4D8E0}"/>
                </a:ext>
              </a:extLst>
            </p:cNvPr>
            <p:cNvSpPr txBox="1"/>
            <p:nvPr/>
          </p:nvSpPr>
          <p:spPr>
            <a:xfrm>
              <a:off x="673100" y="3525372"/>
              <a:ext cx="2248835" cy="8123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…...</a:t>
              </a:r>
            </a:p>
          </p:txBody>
        </p:sp>
        <p:sp>
          <p:nvSpPr>
            <p:cNvPr id="21" name="îšḷïde">
              <a:extLst>
                <a:ext uri="{FF2B5EF4-FFF2-40B4-BE49-F238E27FC236}">
                  <a16:creationId xmlns:a16="http://schemas.microsoft.com/office/drawing/2014/main" xmlns="" id="{33F60DCC-6C87-4CBA-91FC-1B22B49BC6C3}"/>
                </a:ext>
              </a:extLst>
            </p:cNvPr>
            <p:cNvSpPr/>
            <p:nvPr/>
          </p:nvSpPr>
          <p:spPr>
            <a:xfrm>
              <a:off x="673100" y="3185246"/>
              <a:ext cx="2248835" cy="340125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en-US" altLang="zh-CN" sz="2000" b="1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01</a:t>
              </a:r>
              <a:endParaRPr lang="zh-CN" altLang="en-US" sz="2000" b="1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9" name="îşḷîḋé">
            <a:extLst>
              <a:ext uri="{FF2B5EF4-FFF2-40B4-BE49-F238E27FC236}">
                <a16:creationId xmlns:a16="http://schemas.microsoft.com/office/drawing/2014/main" xmlns="" id="{E518E8B9-2588-4575-92B0-E2202E09A95E}"/>
              </a:ext>
            </a:extLst>
          </p:cNvPr>
          <p:cNvGrpSpPr/>
          <p:nvPr/>
        </p:nvGrpSpPr>
        <p:grpSpPr>
          <a:xfrm>
            <a:off x="2822824" y="3985190"/>
            <a:ext cx="1889031" cy="1152525"/>
            <a:chOff x="673100" y="3185246"/>
            <a:chExt cx="2248835" cy="1152525"/>
          </a:xfrm>
        </p:grpSpPr>
        <p:sp>
          <p:nvSpPr>
            <p:cNvPr id="18" name="îŝḻîḑé">
              <a:extLst>
                <a:ext uri="{FF2B5EF4-FFF2-40B4-BE49-F238E27FC236}">
                  <a16:creationId xmlns:a16="http://schemas.microsoft.com/office/drawing/2014/main" xmlns="" id="{FEE17612-1FBF-4C44-97BE-F40296C4D8E0}"/>
                </a:ext>
              </a:extLst>
            </p:cNvPr>
            <p:cNvSpPr txBox="1"/>
            <p:nvPr/>
          </p:nvSpPr>
          <p:spPr>
            <a:xfrm>
              <a:off x="673100" y="3525372"/>
              <a:ext cx="2248835" cy="8123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…...</a:t>
              </a:r>
            </a:p>
          </p:txBody>
        </p:sp>
        <p:sp>
          <p:nvSpPr>
            <p:cNvPr id="19" name="íšḷîḓê">
              <a:extLst>
                <a:ext uri="{FF2B5EF4-FFF2-40B4-BE49-F238E27FC236}">
                  <a16:creationId xmlns:a16="http://schemas.microsoft.com/office/drawing/2014/main" xmlns="" id="{33F60DCC-6C87-4CBA-91FC-1B22B49BC6C3}"/>
                </a:ext>
              </a:extLst>
            </p:cNvPr>
            <p:cNvSpPr/>
            <p:nvPr/>
          </p:nvSpPr>
          <p:spPr>
            <a:xfrm>
              <a:off x="673100" y="3185246"/>
              <a:ext cx="2248835" cy="340125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en-US" altLang="zh-CN" sz="2000" b="1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02</a:t>
              </a:r>
              <a:endParaRPr lang="zh-CN" altLang="en-US" sz="2000" b="1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0" name="íşḷíḓé">
            <a:extLst>
              <a:ext uri="{FF2B5EF4-FFF2-40B4-BE49-F238E27FC236}">
                <a16:creationId xmlns:a16="http://schemas.microsoft.com/office/drawing/2014/main" xmlns="" id="{F375396B-E6DE-4374-9D7F-2045927C0129}"/>
              </a:ext>
            </a:extLst>
          </p:cNvPr>
          <p:cNvGrpSpPr/>
          <p:nvPr/>
        </p:nvGrpSpPr>
        <p:grpSpPr>
          <a:xfrm>
            <a:off x="4972548" y="3985190"/>
            <a:ext cx="1889031" cy="1152525"/>
            <a:chOff x="673100" y="3185246"/>
            <a:chExt cx="2248835" cy="1152525"/>
          </a:xfrm>
        </p:grpSpPr>
        <p:sp>
          <p:nvSpPr>
            <p:cNvPr id="16" name="íSlîḑè">
              <a:extLst>
                <a:ext uri="{FF2B5EF4-FFF2-40B4-BE49-F238E27FC236}">
                  <a16:creationId xmlns:a16="http://schemas.microsoft.com/office/drawing/2014/main" xmlns="" id="{FEE17612-1FBF-4C44-97BE-F40296C4D8E0}"/>
                </a:ext>
              </a:extLst>
            </p:cNvPr>
            <p:cNvSpPr txBox="1"/>
            <p:nvPr/>
          </p:nvSpPr>
          <p:spPr>
            <a:xfrm>
              <a:off x="673100" y="3525372"/>
              <a:ext cx="2248835" cy="8123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altLang="zh-CN" sz="12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…...</a:t>
              </a:r>
            </a:p>
          </p:txBody>
        </p:sp>
        <p:sp>
          <p:nvSpPr>
            <p:cNvPr id="17" name="ïSļíḓé">
              <a:extLst>
                <a:ext uri="{FF2B5EF4-FFF2-40B4-BE49-F238E27FC236}">
                  <a16:creationId xmlns:a16="http://schemas.microsoft.com/office/drawing/2014/main" xmlns="" id="{33F60DCC-6C87-4CBA-91FC-1B22B49BC6C3}"/>
                </a:ext>
              </a:extLst>
            </p:cNvPr>
            <p:cNvSpPr/>
            <p:nvPr/>
          </p:nvSpPr>
          <p:spPr>
            <a:xfrm>
              <a:off x="673100" y="3185246"/>
              <a:ext cx="2248835" cy="340125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en-US" altLang="zh-CN" sz="2000" b="1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03</a:t>
              </a:r>
              <a:endParaRPr lang="zh-CN" altLang="en-US" sz="2000" b="1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1" name="íşḷîḑè">
            <a:extLst>
              <a:ext uri="{FF2B5EF4-FFF2-40B4-BE49-F238E27FC236}">
                <a16:creationId xmlns:a16="http://schemas.microsoft.com/office/drawing/2014/main" xmlns="" id="{19D1116F-56C9-40C9-9CA6-B515FADB0E96}"/>
              </a:ext>
            </a:extLst>
          </p:cNvPr>
          <p:cNvGrpSpPr/>
          <p:nvPr/>
        </p:nvGrpSpPr>
        <p:grpSpPr>
          <a:xfrm>
            <a:off x="658327" y="1034192"/>
            <a:ext cx="10845798" cy="1554164"/>
            <a:chOff x="673102" y="1401310"/>
            <a:chExt cx="10845798" cy="1554164"/>
          </a:xfrm>
        </p:grpSpPr>
        <p:sp>
          <p:nvSpPr>
            <p:cNvPr id="12" name="ï$ľîḓé">
              <a:extLst>
                <a:ext uri="{FF2B5EF4-FFF2-40B4-BE49-F238E27FC236}">
                  <a16:creationId xmlns:a16="http://schemas.microsoft.com/office/drawing/2014/main" xmlns="" id="{27B4D372-4C4A-45D2-8AF7-52E47EC72F8B}"/>
                </a:ext>
              </a:extLst>
            </p:cNvPr>
            <p:cNvSpPr txBox="1"/>
            <p:nvPr/>
          </p:nvSpPr>
          <p:spPr>
            <a:xfrm>
              <a:off x="673102" y="1401310"/>
              <a:ext cx="10827707" cy="507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zh-CN" altLang="en-US" sz="32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单击此处添加标题</a:t>
              </a:r>
              <a:endParaRPr lang="en-US" sz="3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3" name="íṧlíḓè">
              <a:extLst>
                <a:ext uri="{FF2B5EF4-FFF2-40B4-BE49-F238E27FC236}">
                  <a16:creationId xmlns:a16="http://schemas.microsoft.com/office/drawing/2014/main" xmlns="" id="{28024AAB-91AF-466C-A341-07EB511B1B8F}"/>
                </a:ext>
              </a:extLst>
            </p:cNvPr>
            <p:cNvSpPr txBox="1"/>
            <p:nvPr/>
          </p:nvSpPr>
          <p:spPr>
            <a:xfrm>
              <a:off x="687874" y="2240484"/>
              <a:ext cx="10827712" cy="714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Theme color makes PPT more convenient to change.</a:t>
              </a:r>
            </a:p>
            <a:p>
              <a:pPr algn="ctr">
                <a:lnSpc>
                  <a:spcPct val="150000"/>
                </a:lnSpc>
                <a:buSzPct val="25000"/>
              </a:pPr>
              <a:r>
                <a:rPr lang="en-US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Adjust the spacing to adapt to Chinese typesetting, use the reference line in PPT.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1D1BAEBA-E740-4203-8B2B-91168D2E4BDD}"/>
                </a:ext>
              </a:extLst>
            </p:cNvPr>
            <p:cNvCxnSpPr/>
            <p:nvPr/>
          </p:nvCxnSpPr>
          <p:spPr>
            <a:xfrm>
              <a:off x="901205" y="1908608"/>
              <a:ext cx="1061769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1629F2ED-2D91-435C-8DAD-1A2EF52EFBD2}"/>
                </a:ext>
              </a:extLst>
            </p:cNvPr>
            <p:cNvCxnSpPr/>
            <p:nvPr/>
          </p:nvCxnSpPr>
          <p:spPr>
            <a:xfrm>
              <a:off x="4165314" y="1908608"/>
              <a:ext cx="4089476" cy="0"/>
            </a:xfrm>
            <a:prstGeom prst="line">
              <a:avLst/>
            </a:prstGeom>
            <a:ln w="19050" cap="rnd">
              <a:solidFill>
                <a:srgbClr val="EA9D1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13248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ṥḻiḍè">
            <a:extLst>
              <a:ext uri="{FF2B5EF4-FFF2-40B4-BE49-F238E27FC236}">
                <a16:creationId xmlns:a16="http://schemas.microsoft.com/office/drawing/2014/main" xmlns="" id="{AE94C650-85D6-4DD5-A850-5261A2031919}"/>
              </a:ext>
            </a:extLst>
          </p:cNvPr>
          <p:cNvSpPr txBox="1"/>
          <p:nvPr/>
        </p:nvSpPr>
        <p:spPr bwMode="auto">
          <a:xfrm>
            <a:off x="677908" y="2576842"/>
            <a:ext cx="10836184" cy="2998822"/>
          </a:xfrm>
          <a:prstGeom prst="rect">
            <a:avLst/>
          </a:prstGeom>
          <a:blipFill>
            <a:blip r:embed="rId3" cstate="email"/>
            <a:stretch>
              <a:fillRect t="1" b="-103238"/>
            </a:stretch>
          </a:blipFill>
          <a:ln w="381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 defTabSz="914377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altLang="zh-CN" sz="28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8" name="íśļïdê">
            <a:extLst>
              <a:ext uri="{FF2B5EF4-FFF2-40B4-BE49-F238E27FC236}">
                <a16:creationId xmlns:a16="http://schemas.microsoft.com/office/drawing/2014/main" xmlns="" id="{55E1C15F-A325-4AFA-A2E2-7B62235EB5AC}"/>
              </a:ext>
            </a:extLst>
          </p:cNvPr>
          <p:cNvSpPr txBox="1"/>
          <p:nvPr/>
        </p:nvSpPr>
        <p:spPr bwMode="auto">
          <a:xfrm>
            <a:off x="7664637" y="2284877"/>
            <a:ext cx="3397064" cy="3290785"/>
          </a:xfrm>
          <a:prstGeom prst="rect">
            <a:avLst/>
          </a:prstGeom>
          <a:solidFill>
            <a:srgbClr val="EEB91B"/>
          </a:solidFill>
          <a:ln w="38100" cap="flat" cmpd="sng" algn="ctr">
            <a:noFill/>
            <a:prstDash val="solid"/>
            <a:miter lim="800000"/>
          </a:ln>
          <a:effectLst>
            <a:outerShdw blurRad="12700" dist="12700" sx="102000" sy="102000" algn="ctr" rotWithShape="0">
              <a:prstClr val="black">
                <a:alpha val="8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 defTabSz="914377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altLang="zh-CN" sz="28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9" name="ï$ľíḑê">
            <a:extLst>
              <a:ext uri="{FF2B5EF4-FFF2-40B4-BE49-F238E27FC236}">
                <a16:creationId xmlns:a16="http://schemas.microsoft.com/office/drawing/2014/main" xmlns="" id="{7BDEDF47-319B-481B-B685-38B0BF62F891}"/>
              </a:ext>
            </a:extLst>
          </p:cNvPr>
          <p:cNvSpPr txBox="1"/>
          <p:nvPr/>
        </p:nvSpPr>
        <p:spPr>
          <a:xfrm>
            <a:off x="626689" y="785925"/>
            <a:ext cx="3650249" cy="85140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Unified fonts make</a:t>
            </a:r>
          </a:p>
          <a:p>
            <a:pPr>
              <a:buSzPct val="25000"/>
            </a:pPr>
            <a:r>
              <a:rPr lang="en-US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reading more fluent.</a:t>
            </a:r>
          </a:p>
        </p:txBody>
      </p:sp>
      <p:grpSp>
        <p:nvGrpSpPr>
          <p:cNvPr id="40" name="iṩḻïḍé">
            <a:extLst>
              <a:ext uri="{FF2B5EF4-FFF2-40B4-BE49-F238E27FC236}">
                <a16:creationId xmlns:a16="http://schemas.microsoft.com/office/drawing/2014/main" xmlns="" id="{EDCDDD97-1356-4C70-93B7-8CF93F755FB5}"/>
              </a:ext>
            </a:extLst>
          </p:cNvPr>
          <p:cNvGrpSpPr/>
          <p:nvPr/>
        </p:nvGrpSpPr>
        <p:grpSpPr>
          <a:xfrm>
            <a:off x="7847125" y="2746089"/>
            <a:ext cx="3032087" cy="2542602"/>
            <a:chOff x="898594" y="3420620"/>
            <a:chExt cx="3034778" cy="2544859"/>
          </a:xfrm>
        </p:grpSpPr>
        <p:grpSp>
          <p:nvGrpSpPr>
            <p:cNvPr id="43" name="işlïďe">
              <a:extLst>
                <a:ext uri="{FF2B5EF4-FFF2-40B4-BE49-F238E27FC236}">
                  <a16:creationId xmlns:a16="http://schemas.microsoft.com/office/drawing/2014/main" xmlns="" id="{C5858090-3F4C-46FF-82ED-B4FCEA061017}"/>
                </a:ext>
              </a:extLst>
            </p:cNvPr>
            <p:cNvGrpSpPr/>
            <p:nvPr/>
          </p:nvGrpSpPr>
          <p:grpSpPr>
            <a:xfrm>
              <a:off x="1064523" y="3420620"/>
              <a:ext cx="2623276" cy="1046440"/>
              <a:chOff x="3484154" y="2143530"/>
              <a:chExt cx="3003732" cy="1046440"/>
            </a:xfrm>
          </p:grpSpPr>
          <p:sp>
            <p:nvSpPr>
              <p:cNvPr id="46" name="îṥľîḓè">
                <a:extLst>
                  <a:ext uri="{FF2B5EF4-FFF2-40B4-BE49-F238E27FC236}">
                    <a16:creationId xmlns:a16="http://schemas.microsoft.com/office/drawing/2014/main" xmlns="" id="{5C150D2D-9B5D-4375-84BF-A85FBA6F1526}"/>
                  </a:ext>
                </a:extLst>
              </p:cNvPr>
              <p:cNvSpPr txBox="1"/>
              <p:nvPr/>
            </p:nvSpPr>
            <p:spPr>
              <a:xfrm>
                <a:off x="3484154" y="2420529"/>
                <a:ext cx="3003732" cy="7694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Autofit/>
              </a:bodyPr>
              <a:lstStyle/>
              <a:p>
                <a:pPr algn="ctr"/>
                <a:r>
                  <a:rPr lang="en-US" sz="6000" b="1" cap="all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$66.6m</a:t>
                </a:r>
              </a:p>
            </p:txBody>
          </p:sp>
          <p:sp>
            <p:nvSpPr>
              <p:cNvPr id="47" name="íślîḑé">
                <a:extLst>
                  <a:ext uri="{FF2B5EF4-FFF2-40B4-BE49-F238E27FC236}">
                    <a16:creationId xmlns:a16="http://schemas.microsoft.com/office/drawing/2014/main" xmlns="" id="{0E56FD0C-BD01-4DFE-8518-89F4E516A685}"/>
                  </a:ext>
                </a:extLst>
              </p:cNvPr>
              <p:cNvSpPr txBox="1"/>
              <p:nvPr/>
            </p:nvSpPr>
            <p:spPr>
              <a:xfrm>
                <a:off x="3488193" y="2143530"/>
                <a:ext cx="299565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Autofit/>
              </a:bodyPr>
              <a:lstStyle/>
              <a:p>
                <a:pPr algn="ctr"/>
                <a:r>
                  <a:rPr lang="en-US" sz="2000" i="1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In 2018</a:t>
                </a:r>
              </a:p>
            </p:txBody>
          </p:sp>
        </p:grp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0E17B02D-6FDF-4438-9FC3-D6FBAE1128A8}"/>
                </a:ext>
              </a:extLst>
            </p:cNvPr>
            <p:cNvCxnSpPr/>
            <p:nvPr/>
          </p:nvCxnSpPr>
          <p:spPr>
            <a:xfrm>
              <a:off x="1628675" y="4690155"/>
              <a:ext cx="1494972" cy="0"/>
            </a:xfrm>
            <a:prstGeom prst="line">
              <a:avLst/>
            </a:prstGeom>
            <a:ln w="31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íṣľïḋe">
              <a:extLst>
                <a:ext uri="{FF2B5EF4-FFF2-40B4-BE49-F238E27FC236}">
                  <a16:creationId xmlns:a16="http://schemas.microsoft.com/office/drawing/2014/main" xmlns="" id="{EC20A6C5-7E50-45CE-BA67-774FEC0F54AC}"/>
                </a:ext>
              </a:extLst>
            </p:cNvPr>
            <p:cNvSpPr/>
            <p:nvPr/>
          </p:nvSpPr>
          <p:spPr bwMode="auto">
            <a:xfrm>
              <a:off x="898594" y="4964695"/>
              <a:ext cx="3034778" cy="1000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18297D60-6867-4124-8AB9-2D30C9A6B452}"/>
              </a:ext>
            </a:extLst>
          </p:cNvPr>
          <p:cNvCxnSpPr/>
          <p:nvPr/>
        </p:nvCxnSpPr>
        <p:spPr>
          <a:xfrm flipH="1">
            <a:off x="3666159" y="1282336"/>
            <a:ext cx="1221559" cy="1221559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îṩļíḋê">
            <a:extLst>
              <a:ext uri="{FF2B5EF4-FFF2-40B4-BE49-F238E27FC236}">
                <a16:creationId xmlns:a16="http://schemas.microsoft.com/office/drawing/2014/main" xmlns="" id="{02A09DE3-1783-44D6-8D30-8928BEF68C72}"/>
              </a:ext>
            </a:extLst>
          </p:cNvPr>
          <p:cNvSpPr txBox="1"/>
          <p:nvPr/>
        </p:nvSpPr>
        <p:spPr>
          <a:xfrm>
            <a:off x="1606179" y="3791601"/>
            <a:ext cx="2921185" cy="72109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13653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text……</a:t>
            </a:r>
          </a:p>
        </p:txBody>
      </p:sp>
    </p:spTree>
    <p:extLst>
      <p:ext uri="{BB962C8B-B14F-4D97-AF65-F5344CB8AC3E}">
        <p14:creationId xmlns:p14="http://schemas.microsoft.com/office/powerpoint/2010/main" xmlns="" val="277501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ṥḻíḓe">
            <a:extLst>
              <a:ext uri="{FF2B5EF4-FFF2-40B4-BE49-F238E27FC236}">
                <a16:creationId xmlns:a16="http://schemas.microsoft.com/office/drawing/2014/main" xmlns="" id="{8608C538-FCA8-4AFA-B3D5-8A5F074C34B1}"/>
              </a:ext>
            </a:extLst>
          </p:cNvPr>
          <p:cNvSpPr txBox="1"/>
          <p:nvPr/>
        </p:nvSpPr>
        <p:spPr>
          <a:xfrm>
            <a:off x="328020" y="741308"/>
            <a:ext cx="11535959" cy="5897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buSzPct val="25000"/>
            </a:pPr>
            <a:r>
              <a:rPr lang="zh-CN" altLang="en-US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单击此处添加标题</a:t>
            </a:r>
            <a:endParaRPr lang="en-US" sz="2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EDB35E1D-549A-4521-99D9-BD45FD3BDDC3}"/>
              </a:ext>
            </a:extLst>
          </p:cNvPr>
          <p:cNvCxnSpPr/>
          <p:nvPr/>
        </p:nvCxnSpPr>
        <p:spPr>
          <a:xfrm>
            <a:off x="5589445" y="1412112"/>
            <a:ext cx="1013111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ŝḷïḑè">
            <a:extLst>
              <a:ext uri="{FF2B5EF4-FFF2-40B4-BE49-F238E27FC236}">
                <a16:creationId xmlns:a16="http://schemas.microsoft.com/office/drawing/2014/main" xmlns="" id="{C3B88070-3DE6-47DC-905A-F64EEC8FA205}"/>
              </a:ext>
            </a:extLst>
          </p:cNvPr>
          <p:cNvSpPr txBox="1"/>
          <p:nvPr/>
        </p:nvSpPr>
        <p:spPr>
          <a:xfrm>
            <a:off x="328021" y="1612271"/>
            <a:ext cx="11535959" cy="5897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Theme color makes PPT more convenient to </a:t>
            </a:r>
            <a:r>
              <a:rPr lang="en-US" sz="1600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change.Adjust</a:t>
            </a:r>
            <a:r>
              <a:rPr 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the spacing to adapt to Chinese typesetting, use the reference line in PPT.</a:t>
            </a:r>
          </a:p>
        </p:txBody>
      </p:sp>
      <p:grpSp>
        <p:nvGrpSpPr>
          <p:cNvPr id="6" name="iS1ïḋê">
            <a:extLst>
              <a:ext uri="{FF2B5EF4-FFF2-40B4-BE49-F238E27FC236}">
                <a16:creationId xmlns:a16="http://schemas.microsoft.com/office/drawing/2014/main" xmlns="" id="{24187220-BA99-4B0B-9C0C-1CB5995CB168}"/>
              </a:ext>
            </a:extLst>
          </p:cNvPr>
          <p:cNvGrpSpPr/>
          <p:nvPr/>
        </p:nvGrpSpPr>
        <p:grpSpPr>
          <a:xfrm flipH="1">
            <a:off x="328021" y="3320944"/>
            <a:ext cx="427639" cy="427639"/>
            <a:chOff x="11020688" y="3376744"/>
            <a:chExt cx="402055" cy="402055"/>
          </a:xfrm>
        </p:grpSpPr>
        <p:sp>
          <p:nvSpPr>
            <p:cNvPr id="26" name="í$ḻíḓe">
              <a:extLst>
                <a:ext uri="{FF2B5EF4-FFF2-40B4-BE49-F238E27FC236}">
                  <a16:creationId xmlns:a16="http://schemas.microsoft.com/office/drawing/2014/main" xmlns="" id="{66285EE4-9F38-46F7-A960-12A8A8E9E29A}"/>
                </a:ext>
              </a:extLst>
            </p:cNvPr>
            <p:cNvSpPr/>
            <p:nvPr/>
          </p:nvSpPr>
          <p:spPr>
            <a:xfrm>
              <a:off x="11020688" y="3376744"/>
              <a:ext cx="402055" cy="402055"/>
            </a:xfrm>
            <a:prstGeom prst="ellipse">
              <a:avLst/>
            </a:prstGeom>
            <a:solidFill>
              <a:srgbClr val="EA9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7" name="iṩlíḍè">
              <a:extLst>
                <a:ext uri="{FF2B5EF4-FFF2-40B4-BE49-F238E27FC236}">
                  <a16:creationId xmlns:a16="http://schemas.microsoft.com/office/drawing/2014/main" xmlns="" id="{977121E5-A84A-482C-9C4F-DC2FF86F0AE2}"/>
                </a:ext>
              </a:extLst>
            </p:cNvPr>
            <p:cNvSpPr/>
            <p:nvPr/>
          </p:nvSpPr>
          <p:spPr bwMode="auto">
            <a:xfrm>
              <a:off x="11128611" y="3518968"/>
              <a:ext cx="186209" cy="117606"/>
            </a:xfrm>
            <a:custGeom>
              <a:avLst/>
              <a:gdLst>
                <a:gd name="T0" fmla="*/ 129 w 205"/>
                <a:gd name="T1" fmla="*/ 130 h 130"/>
                <a:gd name="T2" fmla="*/ 129 w 205"/>
                <a:gd name="T3" fmla="*/ 130 h 130"/>
                <a:gd name="T4" fmla="*/ 120 w 205"/>
                <a:gd name="T5" fmla="*/ 121 h 130"/>
                <a:gd name="T6" fmla="*/ 120 w 205"/>
                <a:gd name="T7" fmla="*/ 96 h 130"/>
                <a:gd name="T8" fmla="*/ 119 w 205"/>
                <a:gd name="T9" fmla="*/ 95 h 130"/>
                <a:gd name="T10" fmla="*/ 9 w 205"/>
                <a:gd name="T11" fmla="*/ 95 h 130"/>
                <a:gd name="T12" fmla="*/ 0 w 205"/>
                <a:gd name="T13" fmla="*/ 86 h 130"/>
                <a:gd name="T14" fmla="*/ 0 w 205"/>
                <a:gd name="T15" fmla="*/ 44 h 130"/>
                <a:gd name="T16" fmla="*/ 9 w 205"/>
                <a:gd name="T17" fmla="*/ 35 h 130"/>
                <a:gd name="T18" fmla="*/ 119 w 205"/>
                <a:gd name="T19" fmla="*/ 35 h 130"/>
                <a:gd name="T20" fmla="*/ 120 w 205"/>
                <a:gd name="T21" fmla="*/ 34 h 130"/>
                <a:gd name="T22" fmla="*/ 120 w 205"/>
                <a:gd name="T23" fmla="*/ 9 h 130"/>
                <a:gd name="T24" fmla="*/ 129 w 205"/>
                <a:gd name="T25" fmla="*/ 0 h 130"/>
                <a:gd name="T26" fmla="*/ 134 w 205"/>
                <a:gd name="T27" fmla="*/ 2 h 130"/>
                <a:gd name="T28" fmla="*/ 202 w 205"/>
                <a:gd name="T29" fmla="*/ 56 h 130"/>
                <a:gd name="T30" fmla="*/ 205 w 205"/>
                <a:gd name="T31" fmla="*/ 63 h 130"/>
                <a:gd name="T32" fmla="*/ 202 w 205"/>
                <a:gd name="T33" fmla="*/ 70 h 130"/>
                <a:gd name="T34" fmla="*/ 134 w 205"/>
                <a:gd name="T35" fmla="*/ 128 h 130"/>
                <a:gd name="T36" fmla="*/ 129 w 205"/>
                <a:gd name="T37" fmla="*/ 130 h 130"/>
                <a:gd name="T38" fmla="*/ 9 w 205"/>
                <a:gd name="T39" fmla="*/ 43 h 130"/>
                <a:gd name="T40" fmla="*/ 8 w 205"/>
                <a:gd name="T41" fmla="*/ 44 h 130"/>
                <a:gd name="T42" fmla="*/ 8 w 205"/>
                <a:gd name="T43" fmla="*/ 86 h 130"/>
                <a:gd name="T44" fmla="*/ 9 w 205"/>
                <a:gd name="T45" fmla="*/ 87 h 130"/>
                <a:gd name="T46" fmla="*/ 119 w 205"/>
                <a:gd name="T47" fmla="*/ 87 h 130"/>
                <a:gd name="T48" fmla="*/ 128 w 205"/>
                <a:gd name="T49" fmla="*/ 96 h 130"/>
                <a:gd name="T50" fmla="*/ 128 w 205"/>
                <a:gd name="T51" fmla="*/ 121 h 130"/>
                <a:gd name="T52" fmla="*/ 129 w 205"/>
                <a:gd name="T53" fmla="*/ 122 h 130"/>
                <a:gd name="T54" fmla="*/ 129 w 205"/>
                <a:gd name="T55" fmla="*/ 121 h 130"/>
                <a:gd name="T56" fmla="*/ 197 w 205"/>
                <a:gd name="T57" fmla="*/ 64 h 130"/>
                <a:gd name="T58" fmla="*/ 197 w 205"/>
                <a:gd name="T59" fmla="*/ 63 h 130"/>
                <a:gd name="T60" fmla="*/ 197 w 205"/>
                <a:gd name="T61" fmla="*/ 63 h 130"/>
                <a:gd name="T62" fmla="*/ 129 w 205"/>
                <a:gd name="T63" fmla="*/ 8 h 130"/>
                <a:gd name="T64" fmla="*/ 128 w 205"/>
                <a:gd name="T65" fmla="*/ 9 h 130"/>
                <a:gd name="T66" fmla="*/ 128 w 205"/>
                <a:gd name="T67" fmla="*/ 34 h 130"/>
                <a:gd name="T68" fmla="*/ 119 w 205"/>
                <a:gd name="T69" fmla="*/ 43 h 130"/>
                <a:gd name="T70" fmla="*/ 9 w 205"/>
                <a:gd name="T71" fmla="*/ 4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5" h="130">
                  <a:moveTo>
                    <a:pt x="129" y="130"/>
                  </a:moveTo>
                  <a:cubicBezTo>
                    <a:pt x="129" y="130"/>
                    <a:pt x="129" y="130"/>
                    <a:pt x="129" y="130"/>
                  </a:cubicBezTo>
                  <a:cubicBezTo>
                    <a:pt x="124" y="130"/>
                    <a:pt x="120" y="126"/>
                    <a:pt x="120" y="12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95"/>
                    <a:pt x="120" y="95"/>
                    <a:pt x="119" y="95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4" y="95"/>
                    <a:pt x="0" y="91"/>
                    <a:pt x="0" y="8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9"/>
                    <a:pt x="4" y="35"/>
                    <a:pt x="9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20" y="35"/>
                    <a:pt x="120" y="35"/>
                    <a:pt x="120" y="34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4"/>
                    <a:pt x="124" y="0"/>
                    <a:pt x="129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202" y="56"/>
                    <a:pt x="202" y="56"/>
                    <a:pt x="202" y="56"/>
                  </a:cubicBezTo>
                  <a:cubicBezTo>
                    <a:pt x="204" y="58"/>
                    <a:pt x="205" y="60"/>
                    <a:pt x="205" y="63"/>
                  </a:cubicBezTo>
                  <a:cubicBezTo>
                    <a:pt x="205" y="66"/>
                    <a:pt x="204" y="68"/>
                    <a:pt x="202" y="70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9"/>
                    <a:pt x="131" y="130"/>
                    <a:pt x="129" y="130"/>
                  </a:cubicBezTo>
                  <a:close/>
                  <a:moveTo>
                    <a:pt x="9" y="43"/>
                  </a:moveTo>
                  <a:cubicBezTo>
                    <a:pt x="8" y="43"/>
                    <a:pt x="8" y="43"/>
                    <a:pt x="8" y="44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8" y="87"/>
                    <a:pt x="8" y="87"/>
                    <a:pt x="9" y="87"/>
                  </a:cubicBezTo>
                  <a:cubicBezTo>
                    <a:pt x="119" y="87"/>
                    <a:pt x="119" y="87"/>
                    <a:pt x="119" y="87"/>
                  </a:cubicBezTo>
                  <a:cubicBezTo>
                    <a:pt x="124" y="87"/>
                    <a:pt x="128" y="91"/>
                    <a:pt x="128" y="96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3"/>
                    <a:pt x="197" y="63"/>
                    <a:pt x="197" y="63"/>
                  </a:cubicBezTo>
                  <a:cubicBezTo>
                    <a:pt x="197" y="63"/>
                    <a:pt x="197" y="63"/>
                    <a:pt x="197" y="63"/>
                  </a:cubicBezTo>
                  <a:cubicBezTo>
                    <a:pt x="129" y="8"/>
                    <a:pt x="129" y="8"/>
                    <a:pt x="129" y="8"/>
                  </a:cubicBezTo>
                  <a:cubicBezTo>
                    <a:pt x="129" y="8"/>
                    <a:pt x="128" y="8"/>
                    <a:pt x="128" y="9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9"/>
                    <a:pt x="124" y="43"/>
                    <a:pt x="119" y="43"/>
                  </a:cubicBezTo>
                  <a:lnTo>
                    <a:pt x="9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7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îṡḻîḑé">
            <a:extLst>
              <a:ext uri="{FF2B5EF4-FFF2-40B4-BE49-F238E27FC236}">
                <a16:creationId xmlns:a16="http://schemas.microsoft.com/office/drawing/2014/main" xmlns="" id="{CA3B2B16-427F-4A8F-A5B5-6BA05CFB81B9}"/>
              </a:ext>
            </a:extLst>
          </p:cNvPr>
          <p:cNvSpPr/>
          <p:nvPr/>
        </p:nvSpPr>
        <p:spPr>
          <a:xfrm>
            <a:off x="1158340" y="2528175"/>
            <a:ext cx="2166820" cy="2013179"/>
          </a:xfrm>
          <a:prstGeom prst="roundRect">
            <a:avLst>
              <a:gd name="adj" fmla="val 9100"/>
            </a:avLst>
          </a:prstGeom>
          <a:blipFill>
            <a:blip r:embed="rId3" cstate="email"/>
            <a:stretch>
              <a:fillRect t="1" b="-103238"/>
            </a:stretch>
          </a:blip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sz="24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íṩḷíďé">
            <a:extLst>
              <a:ext uri="{FF2B5EF4-FFF2-40B4-BE49-F238E27FC236}">
                <a16:creationId xmlns:a16="http://schemas.microsoft.com/office/drawing/2014/main" xmlns="" id="{D39B5E37-2B67-4AA0-9288-0CEBDC1C03EA}"/>
              </a:ext>
            </a:extLst>
          </p:cNvPr>
          <p:cNvSpPr/>
          <p:nvPr/>
        </p:nvSpPr>
        <p:spPr>
          <a:xfrm>
            <a:off x="3727840" y="2528175"/>
            <a:ext cx="2166820" cy="2013179"/>
          </a:xfrm>
          <a:prstGeom prst="roundRect">
            <a:avLst>
              <a:gd name="adj" fmla="val 9100"/>
            </a:avLst>
          </a:prstGeom>
          <a:blipFill>
            <a:blip r:embed="rId4" cstate="email"/>
            <a:stretch>
              <a:fillRect t="1" b="-103238"/>
            </a:stretch>
          </a:blip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sz="24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í$ļídé">
            <a:extLst>
              <a:ext uri="{FF2B5EF4-FFF2-40B4-BE49-F238E27FC236}">
                <a16:creationId xmlns:a16="http://schemas.microsoft.com/office/drawing/2014/main" xmlns="" id="{DDE73D4E-5128-4E8D-B2A3-6DAEB33CC3AC}"/>
              </a:ext>
            </a:extLst>
          </p:cNvPr>
          <p:cNvSpPr/>
          <p:nvPr/>
        </p:nvSpPr>
        <p:spPr>
          <a:xfrm>
            <a:off x="6297340" y="2528175"/>
            <a:ext cx="2166820" cy="2013179"/>
          </a:xfrm>
          <a:prstGeom prst="roundRect">
            <a:avLst>
              <a:gd name="adj" fmla="val 9100"/>
            </a:avLst>
          </a:prstGeom>
          <a:blipFill>
            <a:blip r:embed="rId5" cstate="email"/>
            <a:stretch>
              <a:fillRect t="1" b="-103238"/>
            </a:stretch>
          </a:blip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sz="24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ísḻíḍe">
            <a:extLst>
              <a:ext uri="{FF2B5EF4-FFF2-40B4-BE49-F238E27FC236}">
                <a16:creationId xmlns:a16="http://schemas.microsoft.com/office/drawing/2014/main" xmlns="" id="{AF438C7A-211F-45CB-84E1-FF7A778FA713}"/>
              </a:ext>
            </a:extLst>
          </p:cNvPr>
          <p:cNvSpPr/>
          <p:nvPr/>
        </p:nvSpPr>
        <p:spPr>
          <a:xfrm>
            <a:off x="8866840" y="2528175"/>
            <a:ext cx="2166820" cy="2013179"/>
          </a:xfrm>
          <a:prstGeom prst="roundRect">
            <a:avLst>
              <a:gd name="adj" fmla="val 9100"/>
            </a:avLst>
          </a:prstGeom>
          <a:blipFill>
            <a:blip r:embed="rId6" cstate="email"/>
            <a:stretch>
              <a:fillRect t="1" b="-103238"/>
            </a:stretch>
          </a:blip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sz="24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11" name="îṩļíḑé">
            <a:extLst>
              <a:ext uri="{FF2B5EF4-FFF2-40B4-BE49-F238E27FC236}">
                <a16:creationId xmlns:a16="http://schemas.microsoft.com/office/drawing/2014/main" xmlns="" id="{B4EDE791-3D9F-4092-A4FF-748368D1990A}"/>
              </a:ext>
            </a:extLst>
          </p:cNvPr>
          <p:cNvGrpSpPr/>
          <p:nvPr/>
        </p:nvGrpSpPr>
        <p:grpSpPr>
          <a:xfrm>
            <a:off x="11436340" y="3320944"/>
            <a:ext cx="427639" cy="427639"/>
            <a:chOff x="11020688" y="3376744"/>
            <a:chExt cx="402055" cy="402055"/>
          </a:xfrm>
        </p:grpSpPr>
        <p:sp>
          <p:nvSpPr>
            <p:cNvPr id="24" name="îšliḓé">
              <a:extLst>
                <a:ext uri="{FF2B5EF4-FFF2-40B4-BE49-F238E27FC236}">
                  <a16:creationId xmlns:a16="http://schemas.microsoft.com/office/drawing/2014/main" xmlns="" id="{20860B1D-7513-41C7-BC3B-37DC6B67321D}"/>
                </a:ext>
              </a:extLst>
            </p:cNvPr>
            <p:cNvSpPr/>
            <p:nvPr/>
          </p:nvSpPr>
          <p:spPr>
            <a:xfrm>
              <a:off x="11020688" y="3376744"/>
              <a:ext cx="402055" cy="402055"/>
            </a:xfrm>
            <a:prstGeom prst="ellipse">
              <a:avLst/>
            </a:prstGeom>
            <a:solidFill>
              <a:srgbClr val="EA9D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5" name="ïś1îďè">
              <a:extLst>
                <a:ext uri="{FF2B5EF4-FFF2-40B4-BE49-F238E27FC236}">
                  <a16:creationId xmlns:a16="http://schemas.microsoft.com/office/drawing/2014/main" xmlns="" id="{22A74512-96D0-44BF-B7F0-55DFBC266EC3}"/>
                </a:ext>
              </a:extLst>
            </p:cNvPr>
            <p:cNvSpPr/>
            <p:nvPr/>
          </p:nvSpPr>
          <p:spPr bwMode="auto">
            <a:xfrm>
              <a:off x="11128611" y="3518968"/>
              <a:ext cx="186209" cy="117606"/>
            </a:xfrm>
            <a:custGeom>
              <a:avLst/>
              <a:gdLst>
                <a:gd name="T0" fmla="*/ 129 w 205"/>
                <a:gd name="T1" fmla="*/ 130 h 130"/>
                <a:gd name="T2" fmla="*/ 129 w 205"/>
                <a:gd name="T3" fmla="*/ 130 h 130"/>
                <a:gd name="T4" fmla="*/ 120 w 205"/>
                <a:gd name="T5" fmla="*/ 121 h 130"/>
                <a:gd name="T6" fmla="*/ 120 w 205"/>
                <a:gd name="T7" fmla="*/ 96 h 130"/>
                <a:gd name="T8" fmla="*/ 119 w 205"/>
                <a:gd name="T9" fmla="*/ 95 h 130"/>
                <a:gd name="T10" fmla="*/ 9 w 205"/>
                <a:gd name="T11" fmla="*/ 95 h 130"/>
                <a:gd name="T12" fmla="*/ 0 w 205"/>
                <a:gd name="T13" fmla="*/ 86 h 130"/>
                <a:gd name="T14" fmla="*/ 0 w 205"/>
                <a:gd name="T15" fmla="*/ 44 h 130"/>
                <a:gd name="T16" fmla="*/ 9 w 205"/>
                <a:gd name="T17" fmla="*/ 35 h 130"/>
                <a:gd name="T18" fmla="*/ 119 w 205"/>
                <a:gd name="T19" fmla="*/ 35 h 130"/>
                <a:gd name="T20" fmla="*/ 120 w 205"/>
                <a:gd name="T21" fmla="*/ 34 h 130"/>
                <a:gd name="T22" fmla="*/ 120 w 205"/>
                <a:gd name="T23" fmla="*/ 9 h 130"/>
                <a:gd name="T24" fmla="*/ 129 w 205"/>
                <a:gd name="T25" fmla="*/ 0 h 130"/>
                <a:gd name="T26" fmla="*/ 134 w 205"/>
                <a:gd name="T27" fmla="*/ 2 h 130"/>
                <a:gd name="T28" fmla="*/ 202 w 205"/>
                <a:gd name="T29" fmla="*/ 56 h 130"/>
                <a:gd name="T30" fmla="*/ 205 w 205"/>
                <a:gd name="T31" fmla="*/ 63 h 130"/>
                <a:gd name="T32" fmla="*/ 202 w 205"/>
                <a:gd name="T33" fmla="*/ 70 h 130"/>
                <a:gd name="T34" fmla="*/ 134 w 205"/>
                <a:gd name="T35" fmla="*/ 128 h 130"/>
                <a:gd name="T36" fmla="*/ 129 w 205"/>
                <a:gd name="T37" fmla="*/ 130 h 130"/>
                <a:gd name="T38" fmla="*/ 9 w 205"/>
                <a:gd name="T39" fmla="*/ 43 h 130"/>
                <a:gd name="T40" fmla="*/ 8 w 205"/>
                <a:gd name="T41" fmla="*/ 44 h 130"/>
                <a:gd name="T42" fmla="*/ 8 w 205"/>
                <a:gd name="T43" fmla="*/ 86 h 130"/>
                <a:gd name="T44" fmla="*/ 9 w 205"/>
                <a:gd name="T45" fmla="*/ 87 h 130"/>
                <a:gd name="T46" fmla="*/ 119 w 205"/>
                <a:gd name="T47" fmla="*/ 87 h 130"/>
                <a:gd name="T48" fmla="*/ 128 w 205"/>
                <a:gd name="T49" fmla="*/ 96 h 130"/>
                <a:gd name="T50" fmla="*/ 128 w 205"/>
                <a:gd name="T51" fmla="*/ 121 h 130"/>
                <a:gd name="T52" fmla="*/ 129 w 205"/>
                <a:gd name="T53" fmla="*/ 122 h 130"/>
                <a:gd name="T54" fmla="*/ 129 w 205"/>
                <a:gd name="T55" fmla="*/ 121 h 130"/>
                <a:gd name="T56" fmla="*/ 197 w 205"/>
                <a:gd name="T57" fmla="*/ 64 h 130"/>
                <a:gd name="T58" fmla="*/ 197 w 205"/>
                <a:gd name="T59" fmla="*/ 63 h 130"/>
                <a:gd name="T60" fmla="*/ 197 w 205"/>
                <a:gd name="T61" fmla="*/ 63 h 130"/>
                <a:gd name="T62" fmla="*/ 129 w 205"/>
                <a:gd name="T63" fmla="*/ 8 h 130"/>
                <a:gd name="T64" fmla="*/ 128 w 205"/>
                <a:gd name="T65" fmla="*/ 9 h 130"/>
                <a:gd name="T66" fmla="*/ 128 w 205"/>
                <a:gd name="T67" fmla="*/ 34 h 130"/>
                <a:gd name="T68" fmla="*/ 119 w 205"/>
                <a:gd name="T69" fmla="*/ 43 h 130"/>
                <a:gd name="T70" fmla="*/ 9 w 205"/>
                <a:gd name="T71" fmla="*/ 4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5" h="130">
                  <a:moveTo>
                    <a:pt x="129" y="130"/>
                  </a:moveTo>
                  <a:cubicBezTo>
                    <a:pt x="129" y="130"/>
                    <a:pt x="129" y="130"/>
                    <a:pt x="129" y="130"/>
                  </a:cubicBezTo>
                  <a:cubicBezTo>
                    <a:pt x="124" y="130"/>
                    <a:pt x="120" y="126"/>
                    <a:pt x="120" y="12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95"/>
                    <a:pt x="120" y="95"/>
                    <a:pt x="119" y="95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4" y="95"/>
                    <a:pt x="0" y="91"/>
                    <a:pt x="0" y="8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9"/>
                    <a:pt x="4" y="35"/>
                    <a:pt x="9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20" y="35"/>
                    <a:pt x="120" y="35"/>
                    <a:pt x="120" y="34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4"/>
                    <a:pt x="124" y="0"/>
                    <a:pt x="129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202" y="56"/>
                    <a:pt x="202" y="56"/>
                    <a:pt x="202" y="56"/>
                  </a:cubicBezTo>
                  <a:cubicBezTo>
                    <a:pt x="204" y="58"/>
                    <a:pt x="205" y="60"/>
                    <a:pt x="205" y="63"/>
                  </a:cubicBezTo>
                  <a:cubicBezTo>
                    <a:pt x="205" y="66"/>
                    <a:pt x="204" y="68"/>
                    <a:pt x="202" y="70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9"/>
                    <a:pt x="131" y="130"/>
                    <a:pt x="129" y="130"/>
                  </a:cubicBezTo>
                  <a:close/>
                  <a:moveTo>
                    <a:pt x="9" y="43"/>
                  </a:moveTo>
                  <a:cubicBezTo>
                    <a:pt x="8" y="43"/>
                    <a:pt x="8" y="43"/>
                    <a:pt x="8" y="44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8" y="87"/>
                    <a:pt x="8" y="87"/>
                    <a:pt x="9" y="87"/>
                  </a:cubicBezTo>
                  <a:cubicBezTo>
                    <a:pt x="119" y="87"/>
                    <a:pt x="119" y="87"/>
                    <a:pt x="119" y="87"/>
                  </a:cubicBezTo>
                  <a:cubicBezTo>
                    <a:pt x="124" y="87"/>
                    <a:pt x="128" y="91"/>
                    <a:pt x="128" y="96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3"/>
                    <a:pt x="197" y="63"/>
                    <a:pt x="197" y="63"/>
                  </a:cubicBezTo>
                  <a:cubicBezTo>
                    <a:pt x="197" y="63"/>
                    <a:pt x="197" y="63"/>
                    <a:pt x="197" y="63"/>
                  </a:cubicBezTo>
                  <a:cubicBezTo>
                    <a:pt x="129" y="8"/>
                    <a:pt x="129" y="8"/>
                    <a:pt x="129" y="8"/>
                  </a:cubicBezTo>
                  <a:cubicBezTo>
                    <a:pt x="129" y="8"/>
                    <a:pt x="128" y="8"/>
                    <a:pt x="128" y="9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9"/>
                    <a:pt x="124" y="43"/>
                    <a:pt x="119" y="43"/>
                  </a:cubicBezTo>
                  <a:lnTo>
                    <a:pt x="9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7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12" name="iṥ1iḓe">
            <a:extLst>
              <a:ext uri="{FF2B5EF4-FFF2-40B4-BE49-F238E27FC236}">
                <a16:creationId xmlns:a16="http://schemas.microsoft.com/office/drawing/2014/main" xmlns="" id="{B8904039-73FC-4806-84BE-4235A4936F37}"/>
              </a:ext>
            </a:extLst>
          </p:cNvPr>
          <p:cNvSpPr/>
          <p:nvPr/>
        </p:nvSpPr>
        <p:spPr bwMode="auto">
          <a:xfrm>
            <a:off x="1307999" y="5078608"/>
            <a:ext cx="1867503" cy="74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Supporting text here. 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13" name="îSlíďé">
            <a:extLst>
              <a:ext uri="{FF2B5EF4-FFF2-40B4-BE49-F238E27FC236}">
                <a16:creationId xmlns:a16="http://schemas.microsoft.com/office/drawing/2014/main" xmlns="" id="{0FE9BE81-A6D1-4C7D-B28F-4A1AC52C1B05}"/>
              </a:ext>
            </a:extLst>
          </p:cNvPr>
          <p:cNvSpPr txBox="1"/>
          <p:nvPr/>
        </p:nvSpPr>
        <p:spPr bwMode="auto">
          <a:xfrm>
            <a:off x="1307999" y="4673458"/>
            <a:ext cx="1867503" cy="4051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92500"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01</a:t>
            </a:r>
          </a:p>
        </p:txBody>
      </p:sp>
      <p:sp>
        <p:nvSpPr>
          <p:cNvPr id="14" name="íṧlîḋè">
            <a:extLst>
              <a:ext uri="{FF2B5EF4-FFF2-40B4-BE49-F238E27FC236}">
                <a16:creationId xmlns:a16="http://schemas.microsoft.com/office/drawing/2014/main" xmlns="" id="{27323146-CE72-43CA-9E64-B57BA9194B90}"/>
              </a:ext>
            </a:extLst>
          </p:cNvPr>
          <p:cNvSpPr/>
          <p:nvPr/>
        </p:nvSpPr>
        <p:spPr bwMode="auto">
          <a:xfrm>
            <a:off x="3877499" y="5078608"/>
            <a:ext cx="1867503" cy="74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Supporting text here. 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15" name="ísḻîďé">
            <a:extLst>
              <a:ext uri="{FF2B5EF4-FFF2-40B4-BE49-F238E27FC236}">
                <a16:creationId xmlns:a16="http://schemas.microsoft.com/office/drawing/2014/main" xmlns="" id="{74256959-3E35-4B78-8326-940544151B36}"/>
              </a:ext>
            </a:extLst>
          </p:cNvPr>
          <p:cNvSpPr txBox="1"/>
          <p:nvPr/>
        </p:nvSpPr>
        <p:spPr bwMode="auto">
          <a:xfrm>
            <a:off x="3877499" y="4673458"/>
            <a:ext cx="1867503" cy="4051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92500"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02</a:t>
            </a:r>
          </a:p>
        </p:txBody>
      </p:sp>
      <p:sp>
        <p:nvSpPr>
          <p:cNvPr id="16" name="ísḷiḑé">
            <a:extLst>
              <a:ext uri="{FF2B5EF4-FFF2-40B4-BE49-F238E27FC236}">
                <a16:creationId xmlns:a16="http://schemas.microsoft.com/office/drawing/2014/main" xmlns="" id="{EA7BC391-1CC2-406C-837D-85D2A0C1D93B}"/>
              </a:ext>
            </a:extLst>
          </p:cNvPr>
          <p:cNvSpPr/>
          <p:nvPr/>
        </p:nvSpPr>
        <p:spPr bwMode="auto">
          <a:xfrm>
            <a:off x="6446999" y="5078608"/>
            <a:ext cx="1867503" cy="74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Supporting text here. 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17" name="îŝliḋé">
            <a:extLst>
              <a:ext uri="{FF2B5EF4-FFF2-40B4-BE49-F238E27FC236}">
                <a16:creationId xmlns:a16="http://schemas.microsoft.com/office/drawing/2014/main" xmlns="" id="{881BF3E4-CF3C-498D-8DC8-62C39131A65D}"/>
              </a:ext>
            </a:extLst>
          </p:cNvPr>
          <p:cNvSpPr txBox="1"/>
          <p:nvPr/>
        </p:nvSpPr>
        <p:spPr bwMode="auto">
          <a:xfrm>
            <a:off x="6446999" y="4673458"/>
            <a:ext cx="1867503" cy="4051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92500"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03</a:t>
            </a:r>
          </a:p>
        </p:txBody>
      </p:sp>
      <p:sp>
        <p:nvSpPr>
          <p:cNvPr id="18" name="íśľïḓè">
            <a:extLst>
              <a:ext uri="{FF2B5EF4-FFF2-40B4-BE49-F238E27FC236}">
                <a16:creationId xmlns:a16="http://schemas.microsoft.com/office/drawing/2014/main" xmlns="" id="{415D7975-8088-4578-92D7-0593F4A9CD82}"/>
              </a:ext>
            </a:extLst>
          </p:cNvPr>
          <p:cNvSpPr/>
          <p:nvPr/>
        </p:nvSpPr>
        <p:spPr bwMode="auto">
          <a:xfrm>
            <a:off x="9016498" y="5078608"/>
            <a:ext cx="1867503" cy="74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Supporting text here. </a:t>
            </a:r>
          </a:p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19" name="ïṩḻîḓê">
            <a:extLst>
              <a:ext uri="{FF2B5EF4-FFF2-40B4-BE49-F238E27FC236}">
                <a16:creationId xmlns:a16="http://schemas.microsoft.com/office/drawing/2014/main" xmlns="" id="{76130FD3-0E3D-46CE-9571-6DE5C3F08DF7}"/>
              </a:ext>
            </a:extLst>
          </p:cNvPr>
          <p:cNvSpPr txBox="1"/>
          <p:nvPr/>
        </p:nvSpPr>
        <p:spPr bwMode="auto">
          <a:xfrm>
            <a:off x="9016498" y="4673458"/>
            <a:ext cx="1867503" cy="4051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 fontScale="92500"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04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398C0ACD-E478-4EFA-8D9E-E6507D3AD732}"/>
              </a:ext>
            </a:extLst>
          </p:cNvPr>
          <p:cNvCxnSpPr/>
          <p:nvPr/>
        </p:nvCxnSpPr>
        <p:spPr>
          <a:xfrm>
            <a:off x="1919508" y="5997582"/>
            <a:ext cx="64448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658AA6E8-0343-4754-A9A1-687ED45E6CB4}"/>
              </a:ext>
            </a:extLst>
          </p:cNvPr>
          <p:cNvCxnSpPr/>
          <p:nvPr/>
        </p:nvCxnSpPr>
        <p:spPr>
          <a:xfrm>
            <a:off x="4489007" y="5997582"/>
            <a:ext cx="64448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CDB4E02B-9553-4E32-8B5D-9A9EDAE0262E}"/>
              </a:ext>
            </a:extLst>
          </p:cNvPr>
          <p:cNvCxnSpPr/>
          <p:nvPr/>
        </p:nvCxnSpPr>
        <p:spPr>
          <a:xfrm>
            <a:off x="7058507" y="5997582"/>
            <a:ext cx="64448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654BD185-AEEB-47B7-B646-FC7D0B151D1A}"/>
              </a:ext>
            </a:extLst>
          </p:cNvPr>
          <p:cNvCxnSpPr/>
          <p:nvPr/>
        </p:nvCxnSpPr>
        <p:spPr>
          <a:xfrm>
            <a:off x="9628007" y="5997582"/>
            <a:ext cx="64448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0922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ṥľîḓè">
            <a:extLst>
              <a:ext uri="{FF2B5EF4-FFF2-40B4-BE49-F238E27FC236}">
                <a16:creationId xmlns:a16="http://schemas.microsoft.com/office/drawing/2014/main" xmlns="" id="{B6F0066B-EEAC-435A-A47D-8B5058F19569}"/>
              </a:ext>
            </a:extLst>
          </p:cNvPr>
          <p:cNvSpPr/>
          <p:nvPr/>
        </p:nvSpPr>
        <p:spPr>
          <a:xfrm>
            <a:off x="2997850" y="739140"/>
            <a:ext cx="1980497" cy="1992797"/>
          </a:xfrm>
          <a:prstGeom prst="rect">
            <a:avLst/>
          </a:prstGeom>
          <a:solidFill>
            <a:srgbClr val="01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3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íśļîḋê">
            <a:extLst>
              <a:ext uri="{FF2B5EF4-FFF2-40B4-BE49-F238E27FC236}">
                <a16:creationId xmlns:a16="http://schemas.microsoft.com/office/drawing/2014/main" xmlns="" id="{699FE471-6057-4A5F-B8EB-25E60FF2056A}"/>
              </a:ext>
            </a:extLst>
          </p:cNvPr>
          <p:cNvSpPr/>
          <p:nvPr/>
        </p:nvSpPr>
        <p:spPr>
          <a:xfrm>
            <a:off x="5095878" y="739140"/>
            <a:ext cx="1980497" cy="1992797"/>
          </a:xfrm>
          <a:prstGeom prst="rect">
            <a:avLst/>
          </a:prstGeom>
          <a:blipFill>
            <a:blip r:embed="rId3" cstate="email"/>
            <a:stretch>
              <a:fillRect t="1" b="-103238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sz="3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ïṥľîḓè">
            <a:extLst>
              <a:ext uri="{FF2B5EF4-FFF2-40B4-BE49-F238E27FC236}">
                <a16:creationId xmlns:a16="http://schemas.microsoft.com/office/drawing/2014/main" xmlns="" id="{624024CB-8A8B-4402-BCA6-666A6824AF29}"/>
              </a:ext>
            </a:extLst>
          </p:cNvPr>
          <p:cNvSpPr/>
          <p:nvPr/>
        </p:nvSpPr>
        <p:spPr>
          <a:xfrm>
            <a:off x="7193906" y="739140"/>
            <a:ext cx="1980497" cy="1992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3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ïŝľïďé">
            <a:extLst>
              <a:ext uri="{FF2B5EF4-FFF2-40B4-BE49-F238E27FC236}">
                <a16:creationId xmlns:a16="http://schemas.microsoft.com/office/drawing/2014/main" xmlns="" id="{64061A55-4D00-4C79-A760-DE6300E376B6}"/>
              </a:ext>
            </a:extLst>
          </p:cNvPr>
          <p:cNvSpPr/>
          <p:nvPr/>
        </p:nvSpPr>
        <p:spPr>
          <a:xfrm>
            <a:off x="5095878" y="2850321"/>
            <a:ext cx="1980497" cy="1992797"/>
          </a:xfrm>
          <a:prstGeom prst="rect">
            <a:avLst/>
          </a:prstGeom>
          <a:solidFill>
            <a:srgbClr val="83C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3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7" name="îSľïďè">
            <a:extLst>
              <a:ext uri="{FF2B5EF4-FFF2-40B4-BE49-F238E27FC236}">
                <a16:creationId xmlns:a16="http://schemas.microsoft.com/office/drawing/2014/main" xmlns="" id="{A9338704-8F56-4E7A-9B34-0301A87E88D6}"/>
              </a:ext>
            </a:extLst>
          </p:cNvPr>
          <p:cNvGrpSpPr/>
          <p:nvPr/>
        </p:nvGrpSpPr>
        <p:grpSpPr>
          <a:xfrm>
            <a:off x="378641" y="796269"/>
            <a:ext cx="2645400" cy="1175609"/>
            <a:chOff x="673100" y="1237334"/>
            <a:chExt cx="3228944" cy="1111889"/>
          </a:xfrm>
        </p:grpSpPr>
        <p:sp>
          <p:nvSpPr>
            <p:cNvPr id="19" name="îṧľíḓê">
              <a:extLst>
                <a:ext uri="{FF2B5EF4-FFF2-40B4-BE49-F238E27FC236}">
                  <a16:creationId xmlns:a16="http://schemas.microsoft.com/office/drawing/2014/main" xmlns="" id="{BFBA0D89-CC03-4002-9A40-A8CA1D8887D8}"/>
                </a:ext>
              </a:extLst>
            </p:cNvPr>
            <p:cNvSpPr/>
            <p:nvPr/>
          </p:nvSpPr>
          <p:spPr bwMode="auto">
            <a:xfrm>
              <a:off x="673100" y="1624932"/>
              <a:ext cx="3228944" cy="724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  <p:sp>
          <p:nvSpPr>
            <p:cNvPr id="20" name="ïSļïḍe">
              <a:extLst>
                <a:ext uri="{FF2B5EF4-FFF2-40B4-BE49-F238E27FC236}">
                  <a16:creationId xmlns:a16="http://schemas.microsoft.com/office/drawing/2014/main" xmlns="" id="{F64851C6-2B67-42F4-84CB-6D6987FFC2B3}"/>
                </a:ext>
              </a:extLst>
            </p:cNvPr>
            <p:cNvSpPr txBox="1"/>
            <p:nvPr/>
          </p:nvSpPr>
          <p:spPr bwMode="auto">
            <a:xfrm>
              <a:off x="673100" y="1237334"/>
              <a:ext cx="3228944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01</a:t>
              </a:r>
            </a:p>
          </p:txBody>
        </p:sp>
      </p:grpSp>
      <p:grpSp>
        <p:nvGrpSpPr>
          <p:cNvPr id="8" name="ïṣḷíďê">
            <a:extLst>
              <a:ext uri="{FF2B5EF4-FFF2-40B4-BE49-F238E27FC236}">
                <a16:creationId xmlns:a16="http://schemas.microsoft.com/office/drawing/2014/main" xmlns="" id="{A04F8C5A-225F-4818-B718-E8F3C4DC06D2}"/>
              </a:ext>
            </a:extLst>
          </p:cNvPr>
          <p:cNvGrpSpPr/>
          <p:nvPr/>
        </p:nvGrpSpPr>
        <p:grpSpPr>
          <a:xfrm>
            <a:off x="4044995" y="5249103"/>
            <a:ext cx="4082261" cy="1123241"/>
            <a:chOff x="4489903" y="5178105"/>
            <a:chExt cx="3860995" cy="1062359"/>
          </a:xfrm>
        </p:grpSpPr>
        <p:sp>
          <p:nvSpPr>
            <p:cNvPr id="17" name="ïṩḷîḍè">
              <a:extLst>
                <a:ext uri="{FF2B5EF4-FFF2-40B4-BE49-F238E27FC236}">
                  <a16:creationId xmlns:a16="http://schemas.microsoft.com/office/drawing/2014/main" xmlns="" id="{8A5F20FB-DF73-4684-A923-63B270E6EE24}"/>
                </a:ext>
              </a:extLst>
            </p:cNvPr>
            <p:cNvSpPr/>
            <p:nvPr/>
          </p:nvSpPr>
          <p:spPr bwMode="auto">
            <a:xfrm>
              <a:off x="4489903" y="5565704"/>
              <a:ext cx="3860995" cy="67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  <p:sp>
          <p:nvSpPr>
            <p:cNvPr id="18" name="íṥḷiďé">
              <a:extLst>
                <a:ext uri="{FF2B5EF4-FFF2-40B4-BE49-F238E27FC236}">
                  <a16:creationId xmlns:a16="http://schemas.microsoft.com/office/drawing/2014/main" xmlns="" id="{CB168E82-6ACE-4A33-A813-66A59DE55FBB}"/>
                </a:ext>
              </a:extLst>
            </p:cNvPr>
            <p:cNvSpPr txBox="1"/>
            <p:nvPr/>
          </p:nvSpPr>
          <p:spPr bwMode="auto">
            <a:xfrm>
              <a:off x="4489903" y="5178105"/>
              <a:ext cx="3860995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02</a:t>
              </a:r>
            </a:p>
          </p:txBody>
        </p:sp>
      </p:grpSp>
      <p:sp>
        <p:nvSpPr>
          <p:cNvPr id="9" name="îşḷiḑê">
            <a:extLst>
              <a:ext uri="{FF2B5EF4-FFF2-40B4-BE49-F238E27FC236}">
                <a16:creationId xmlns:a16="http://schemas.microsoft.com/office/drawing/2014/main" xmlns="" id="{6E63C4C6-995A-4071-8488-74474A847A71}"/>
              </a:ext>
            </a:extLst>
          </p:cNvPr>
          <p:cNvSpPr/>
          <p:nvPr/>
        </p:nvSpPr>
        <p:spPr bwMode="auto">
          <a:xfrm>
            <a:off x="7818814" y="1384074"/>
            <a:ext cx="730680" cy="702930"/>
          </a:xfrm>
          <a:custGeom>
            <a:avLst/>
            <a:gdLst>
              <a:gd name="connsiteX0" fmla="*/ 195114 w 608814"/>
              <a:gd name="connsiteY0" fmla="*/ 351627 h 585693"/>
              <a:gd name="connsiteX1" fmla="*/ 258290 w 608814"/>
              <a:gd name="connsiteY1" fmla="*/ 351627 h 585693"/>
              <a:gd name="connsiteX2" fmla="*/ 282731 w 608814"/>
              <a:gd name="connsiteY2" fmla="*/ 376018 h 585693"/>
              <a:gd name="connsiteX3" fmla="*/ 282731 w 608814"/>
              <a:gd name="connsiteY3" fmla="*/ 561210 h 585693"/>
              <a:gd name="connsiteX4" fmla="*/ 258290 w 608814"/>
              <a:gd name="connsiteY4" fmla="*/ 585693 h 585693"/>
              <a:gd name="connsiteX5" fmla="*/ 195114 w 608814"/>
              <a:gd name="connsiteY5" fmla="*/ 585693 h 585693"/>
              <a:gd name="connsiteX6" fmla="*/ 170673 w 608814"/>
              <a:gd name="connsiteY6" fmla="*/ 561210 h 585693"/>
              <a:gd name="connsiteX7" fmla="*/ 170673 w 608814"/>
              <a:gd name="connsiteY7" fmla="*/ 376018 h 585693"/>
              <a:gd name="connsiteX8" fmla="*/ 195114 w 608814"/>
              <a:gd name="connsiteY8" fmla="*/ 351627 h 585693"/>
              <a:gd name="connsiteX9" fmla="*/ 358100 w 608814"/>
              <a:gd name="connsiteY9" fmla="*/ 249872 h 585693"/>
              <a:gd name="connsiteX10" fmla="*/ 421316 w 608814"/>
              <a:gd name="connsiteY10" fmla="*/ 249872 h 585693"/>
              <a:gd name="connsiteX11" fmla="*/ 445737 w 608814"/>
              <a:gd name="connsiteY11" fmla="*/ 274267 h 585693"/>
              <a:gd name="connsiteX12" fmla="*/ 445737 w 608814"/>
              <a:gd name="connsiteY12" fmla="*/ 561206 h 585693"/>
              <a:gd name="connsiteX13" fmla="*/ 421316 w 608814"/>
              <a:gd name="connsiteY13" fmla="*/ 585693 h 585693"/>
              <a:gd name="connsiteX14" fmla="*/ 358100 w 608814"/>
              <a:gd name="connsiteY14" fmla="*/ 585693 h 585693"/>
              <a:gd name="connsiteX15" fmla="*/ 333679 w 608814"/>
              <a:gd name="connsiteY15" fmla="*/ 561206 h 585693"/>
              <a:gd name="connsiteX16" fmla="*/ 333679 w 608814"/>
              <a:gd name="connsiteY16" fmla="*/ 274267 h 585693"/>
              <a:gd name="connsiteX17" fmla="*/ 358100 w 608814"/>
              <a:gd name="connsiteY17" fmla="*/ 249872 h 585693"/>
              <a:gd name="connsiteX18" fmla="*/ 140260 w 608814"/>
              <a:gd name="connsiteY18" fmla="*/ 224680 h 585693"/>
              <a:gd name="connsiteX19" fmla="*/ 191844 w 608814"/>
              <a:gd name="connsiteY19" fmla="*/ 276122 h 585693"/>
              <a:gd name="connsiteX20" fmla="*/ 140260 w 608814"/>
              <a:gd name="connsiteY20" fmla="*/ 327564 h 585693"/>
              <a:gd name="connsiteX21" fmla="*/ 88676 w 608814"/>
              <a:gd name="connsiteY21" fmla="*/ 276122 h 585693"/>
              <a:gd name="connsiteX22" fmla="*/ 140260 w 608814"/>
              <a:gd name="connsiteY22" fmla="*/ 224680 h 585693"/>
              <a:gd name="connsiteX23" fmla="*/ 521177 w 608814"/>
              <a:gd name="connsiteY23" fmla="*/ 148117 h 585693"/>
              <a:gd name="connsiteX24" fmla="*/ 584301 w 608814"/>
              <a:gd name="connsiteY24" fmla="*/ 148117 h 585693"/>
              <a:gd name="connsiteX25" fmla="*/ 608814 w 608814"/>
              <a:gd name="connsiteY25" fmla="*/ 172601 h 585693"/>
              <a:gd name="connsiteX26" fmla="*/ 608814 w 608814"/>
              <a:gd name="connsiteY26" fmla="*/ 561209 h 585693"/>
              <a:gd name="connsiteX27" fmla="*/ 584301 w 608814"/>
              <a:gd name="connsiteY27" fmla="*/ 585693 h 585693"/>
              <a:gd name="connsiteX28" fmla="*/ 521177 w 608814"/>
              <a:gd name="connsiteY28" fmla="*/ 585693 h 585693"/>
              <a:gd name="connsiteX29" fmla="*/ 496756 w 608814"/>
              <a:gd name="connsiteY29" fmla="*/ 561209 h 585693"/>
              <a:gd name="connsiteX30" fmla="*/ 496756 w 608814"/>
              <a:gd name="connsiteY30" fmla="*/ 172601 h 585693"/>
              <a:gd name="connsiteX31" fmla="*/ 521177 w 608814"/>
              <a:gd name="connsiteY31" fmla="*/ 148117 h 585693"/>
              <a:gd name="connsiteX32" fmla="*/ 116229 w 608814"/>
              <a:gd name="connsiteY32" fmla="*/ 131322 h 585693"/>
              <a:gd name="connsiteX33" fmla="*/ 164246 w 608814"/>
              <a:gd name="connsiteY33" fmla="*/ 131322 h 585693"/>
              <a:gd name="connsiteX34" fmla="*/ 184061 w 608814"/>
              <a:gd name="connsiteY34" fmla="*/ 151113 h 585693"/>
              <a:gd name="connsiteX35" fmla="*/ 184061 w 608814"/>
              <a:gd name="connsiteY35" fmla="*/ 171457 h 585693"/>
              <a:gd name="connsiteX36" fmla="*/ 208669 w 608814"/>
              <a:gd name="connsiteY36" fmla="*/ 186094 h 585693"/>
              <a:gd name="connsiteX37" fmla="*/ 226641 w 608814"/>
              <a:gd name="connsiteY37" fmla="*/ 175692 h 585693"/>
              <a:gd name="connsiteX38" fmla="*/ 253737 w 608814"/>
              <a:gd name="connsiteY38" fmla="*/ 182964 h 585693"/>
              <a:gd name="connsiteX39" fmla="*/ 277792 w 608814"/>
              <a:gd name="connsiteY39" fmla="*/ 224572 h 585693"/>
              <a:gd name="connsiteX40" fmla="*/ 279727 w 608814"/>
              <a:gd name="connsiteY40" fmla="*/ 239577 h 585693"/>
              <a:gd name="connsiteX41" fmla="*/ 270511 w 608814"/>
              <a:gd name="connsiteY41" fmla="*/ 251544 h 585693"/>
              <a:gd name="connsiteX42" fmla="*/ 252355 w 608814"/>
              <a:gd name="connsiteY42" fmla="*/ 262038 h 585693"/>
              <a:gd name="connsiteX43" fmla="*/ 253829 w 608814"/>
              <a:gd name="connsiteY43" fmla="*/ 276122 h 585693"/>
              <a:gd name="connsiteX44" fmla="*/ 252355 w 608814"/>
              <a:gd name="connsiteY44" fmla="*/ 290206 h 585693"/>
              <a:gd name="connsiteX45" fmla="*/ 270511 w 608814"/>
              <a:gd name="connsiteY45" fmla="*/ 300700 h 585693"/>
              <a:gd name="connsiteX46" fmla="*/ 278714 w 608814"/>
              <a:gd name="connsiteY46" fmla="*/ 325094 h 585693"/>
              <a:gd name="connsiteX47" fmla="*/ 258253 w 608814"/>
              <a:gd name="connsiteY47" fmla="*/ 321136 h 585693"/>
              <a:gd name="connsiteX48" fmla="*/ 195858 w 608814"/>
              <a:gd name="connsiteY48" fmla="*/ 321136 h 585693"/>
              <a:gd name="connsiteX49" fmla="*/ 212171 w 608814"/>
              <a:gd name="connsiteY49" fmla="*/ 276122 h 585693"/>
              <a:gd name="connsiteX50" fmla="*/ 140191 w 608814"/>
              <a:gd name="connsiteY50" fmla="*/ 204320 h 585693"/>
              <a:gd name="connsiteX51" fmla="*/ 68304 w 608814"/>
              <a:gd name="connsiteY51" fmla="*/ 276122 h 585693"/>
              <a:gd name="connsiteX52" fmla="*/ 140191 w 608814"/>
              <a:gd name="connsiteY52" fmla="*/ 348016 h 585693"/>
              <a:gd name="connsiteX53" fmla="*/ 148486 w 608814"/>
              <a:gd name="connsiteY53" fmla="*/ 347095 h 585693"/>
              <a:gd name="connsiteX54" fmla="*/ 140099 w 608814"/>
              <a:gd name="connsiteY54" fmla="*/ 376000 h 585693"/>
              <a:gd name="connsiteX55" fmla="*/ 140099 w 608814"/>
              <a:gd name="connsiteY55" fmla="*/ 420922 h 585693"/>
              <a:gd name="connsiteX56" fmla="*/ 116229 w 608814"/>
              <a:gd name="connsiteY56" fmla="*/ 420922 h 585693"/>
              <a:gd name="connsiteX57" fmla="*/ 96413 w 608814"/>
              <a:gd name="connsiteY57" fmla="*/ 401131 h 585693"/>
              <a:gd name="connsiteX58" fmla="*/ 96413 w 608814"/>
              <a:gd name="connsiteY58" fmla="*/ 380787 h 585693"/>
              <a:gd name="connsiteX59" fmla="*/ 71806 w 608814"/>
              <a:gd name="connsiteY59" fmla="*/ 366150 h 585693"/>
              <a:gd name="connsiteX60" fmla="*/ 53742 w 608814"/>
              <a:gd name="connsiteY60" fmla="*/ 376552 h 585693"/>
              <a:gd name="connsiteX61" fmla="*/ 38719 w 608814"/>
              <a:gd name="connsiteY61" fmla="*/ 378577 h 585693"/>
              <a:gd name="connsiteX62" fmla="*/ 26738 w 608814"/>
              <a:gd name="connsiteY62" fmla="*/ 369372 h 585693"/>
              <a:gd name="connsiteX63" fmla="*/ 2683 w 608814"/>
              <a:gd name="connsiteY63" fmla="*/ 327764 h 585693"/>
              <a:gd name="connsiteX64" fmla="*/ 9872 w 608814"/>
              <a:gd name="connsiteY64" fmla="*/ 300700 h 585693"/>
              <a:gd name="connsiteX65" fmla="*/ 28120 w 608814"/>
              <a:gd name="connsiteY65" fmla="*/ 290206 h 585693"/>
              <a:gd name="connsiteX66" fmla="*/ 26645 w 608814"/>
              <a:gd name="connsiteY66" fmla="*/ 276122 h 585693"/>
              <a:gd name="connsiteX67" fmla="*/ 28120 w 608814"/>
              <a:gd name="connsiteY67" fmla="*/ 262038 h 585693"/>
              <a:gd name="connsiteX68" fmla="*/ 9872 w 608814"/>
              <a:gd name="connsiteY68" fmla="*/ 251544 h 585693"/>
              <a:gd name="connsiteX69" fmla="*/ 2683 w 608814"/>
              <a:gd name="connsiteY69" fmla="*/ 224572 h 585693"/>
              <a:gd name="connsiteX70" fmla="*/ 26738 w 608814"/>
              <a:gd name="connsiteY70" fmla="*/ 182964 h 585693"/>
              <a:gd name="connsiteX71" fmla="*/ 38719 w 608814"/>
              <a:gd name="connsiteY71" fmla="*/ 173759 h 585693"/>
              <a:gd name="connsiteX72" fmla="*/ 53742 w 608814"/>
              <a:gd name="connsiteY72" fmla="*/ 175692 h 585693"/>
              <a:gd name="connsiteX73" fmla="*/ 71806 w 608814"/>
              <a:gd name="connsiteY73" fmla="*/ 186094 h 585693"/>
              <a:gd name="connsiteX74" fmla="*/ 96413 w 608814"/>
              <a:gd name="connsiteY74" fmla="*/ 171457 h 585693"/>
              <a:gd name="connsiteX75" fmla="*/ 96413 w 608814"/>
              <a:gd name="connsiteY75" fmla="*/ 151113 h 585693"/>
              <a:gd name="connsiteX76" fmla="*/ 116229 w 608814"/>
              <a:gd name="connsiteY76" fmla="*/ 131322 h 585693"/>
              <a:gd name="connsiteX77" fmla="*/ 445756 w 608814"/>
              <a:gd name="connsiteY77" fmla="*/ 83476 h 585693"/>
              <a:gd name="connsiteX78" fmla="*/ 414140 w 608814"/>
              <a:gd name="connsiteY78" fmla="*/ 115044 h 585693"/>
              <a:gd name="connsiteX79" fmla="*/ 445756 w 608814"/>
              <a:gd name="connsiteY79" fmla="*/ 146520 h 585693"/>
              <a:gd name="connsiteX80" fmla="*/ 477371 w 608814"/>
              <a:gd name="connsiteY80" fmla="*/ 115044 h 585693"/>
              <a:gd name="connsiteX81" fmla="*/ 445756 w 608814"/>
              <a:gd name="connsiteY81" fmla="*/ 83476 h 585693"/>
              <a:gd name="connsiteX82" fmla="*/ 426676 w 608814"/>
              <a:gd name="connsiteY82" fmla="*/ 0 h 585693"/>
              <a:gd name="connsiteX83" fmla="*/ 464835 w 608814"/>
              <a:gd name="connsiteY83" fmla="*/ 0 h 585693"/>
              <a:gd name="connsiteX84" fmla="*/ 480597 w 608814"/>
              <a:gd name="connsiteY84" fmla="*/ 15738 h 585693"/>
              <a:gd name="connsiteX85" fmla="*/ 480597 w 608814"/>
              <a:gd name="connsiteY85" fmla="*/ 31936 h 585693"/>
              <a:gd name="connsiteX86" fmla="*/ 500138 w 608814"/>
              <a:gd name="connsiteY86" fmla="*/ 43533 h 585693"/>
              <a:gd name="connsiteX87" fmla="*/ 514425 w 608814"/>
              <a:gd name="connsiteY87" fmla="*/ 35249 h 585693"/>
              <a:gd name="connsiteX88" fmla="*/ 535901 w 608814"/>
              <a:gd name="connsiteY88" fmla="*/ 40956 h 585693"/>
              <a:gd name="connsiteX89" fmla="*/ 554981 w 608814"/>
              <a:gd name="connsiteY89" fmla="*/ 73996 h 585693"/>
              <a:gd name="connsiteX90" fmla="*/ 556640 w 608814"/>
              <a:gd name="connsiteY90" fmla="*/ 85961 h 585693"/>
              <a:gd name="connsiteX91" fmla="*/ 549266 w 608814"/>
              <a:gd name="connsiteY91" fmla="*/ 95440 h 585693"/>
              <a:gd name="connsiteX92" fmla="*/ 534887 w 608814"/>
              <a:gd name="connsiteY92" fmla="*/ 103815 h 585693"/>
              <a:gd name="connsiteX93" fmla="*/ 535993 w 608814"/>
              <a:gd name="connsiteY93" fmla="*/ 115044 h 585693"/>
              <a:gd name="connsiteX94" fmla="*/ 535717 w 608814"/>
              <a:gd name="connsiteY94" fmla="*/ 117621 h 585693"/>
              <a:gd name="connsiteX95" fmla="*/ 521153 w 608814"/>
              <a:gd name="connsiteY95" fmla="*/ 117621 h 585693"/>
              <a:gd name="connsiteX96" fmla="*/ 466126 w 608814"/>
              <a:gd name="connsiteY96" fmla="*/ 172565 h 585693"/>
              <a:gd name="connsiteX97" fmla="*/ 466126 w 608814"/>
              <a:gd name="connsiteY97" fmla="*/ 229719 h 585693"/>
              <a:gd name="connsiteX98" fmla="*/ 466126 w 608814"/>
              <a:gd name="connsiteY98" fmla="*/ 242604 h 585693"/>
              <a:gd name="connsiteX99" fmla="*/ 453590 w 608814"/>
              <a:gd name="connsiteY99" fmla="*/ 229995 h 585693"/>
              <a:gd name="connsiteX100" fmla="*/ 421330 w 608814"/>
              <a:gd name="connsiteY100" fmla="*/ 219319 h 585693"/>
              <a:gd name="connsiteX101" fmla="*/ 411928 w 608814"/>
              <a:gd name="connsiteY101" fmla="*/ 219319 h 585693"/>
              <a:gd name="connsiteX102" fmla="*/ 410914 w 608814"/>
              <a:gd name="connsiteY102" fmla="*/ 214257 h 585693"/>
              <a:gd name="connsiteX103" fmla="*/ 410914 w 608814"/>
              <a:gd name="connsiteY103" fmla="*/ 198059 h 585693"/>
              <a:gd name="connsiteX104" fmla="*/ 391373 w 608814"/>
              <a:gd name="connsiteY104" fmla="*/ 186463 h 585693"/>
              <a:gd name="connsiteX105" fmla="*/ 377086 w 608814"/>
              <a:gd name="connsiteY105" fmla="*/ 194746 h 585693"/>
              <a:gd name="connsiteX106" fmla="*/ 365104 w 608814"/>
              <a:gd name="connsiteY106" fmla="*/ 196310 h 585693"/>
              <a:gd name="connsiteX107" fmla="*/ 355610 w 608814"/>
              <a:gd name="connsiteY107" fmla="*/ 189040 h 585693"/>
              <a:gd name="connsiteX108" fmla="*/ 336530 w 608814"/>
              <a:gd name="connsiteY108" fmla="*/ 155999 h 585693"/>
              <a:gd name="connsiteX109" fmla="*/ 342245 w 608814"/>
              <a:gd name="connsiteY109" fmla="*/ 134463 h 585693"/>
              <a:gd name="connsiteX110" fmla="*/ 356716 w 608814"/>
              <a:gd name="connsiteY110" fmla="*/ 126180 h 585693"/>
              <a:gd name="connsiteX111" fmla="*/ 355518 w 608814"/>
              <a:gd name="connsiteY111" fmla="*/ 115044 h 585693"/>
              <a:gd name="connsiteX112" fmla="*/ 356716 w 608814"/>
              <a:gd name="connsiteY112" fmla="*/ 103815 h 585693"/>
              <a:gd name="connsiteX113" fmla="*/ 342245 w 608814"/>
              <a:gd name="connsiteY113" fmla="*/ 95440 h 585693"/>
              <a:gd name="connsiteX114" fmla="*/ 336530 w 608814"/>
              <a:gd name="connsiteY114" fmla="*/ 73996 h 585693"/>
              <a:gd name="connsiteX115" fmla="*/ 355610 w 608814"/>
              <a:gd name="connsiteY115" fmla="*/ 40956 h 585693"/>
              <a:gd name="connsiteX116" fmla="*/ 365104 w 608814"/>
              <a:gd name="connsiteY116" fmla="*/ 33685 h 585693"/>
              <a:gd name="connsiteX117" fmla="*/ 377086 w 608814"/>
              <a:gd name="connsiteY117" fmla="*/ 35249 h 585693"/>
              <a:gd name="connsiteX118" fmla="*/ 391373 w 608814"/>
              <a:gd name="connsiteY118" fmla="*/ 43533 h 585693"/>
              <a:gd name="connsiteX119" fmla="*/ 410914 w 608814"/>
              <a:gd name="connsiteY119" fmla="*/ 31936 h 585693"/>
              <a:gd name="connsiteX120" fmla="*/ 410914 w 608814"/>
              <a:gd name="connsiteY120" fmla="*/ 15738 h 585693"/>
              <a:gd name="connsiteX121" fmla="*/ 426676 w 608814"/>
              <a:gd name="connsiteY121" fmla="*/ 0 h 5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608814" h="585693">
                <a:moveTo>
                  <a:pt x="195114" y="351627"/>
                </a:moveTo>
                <a:lnTo>
                  <a:pt x="258290" y="351627"/>
                </a:lnTo>
                <a:cubicBezTo>
                  <a:pt x="271848" y="351627"/>
                  <a:pt x="282731" y="362580"/>
                  <a:pt x="282731" y="376018"/>
                </a:cubicBezTo>
                <a:lnTo>
                  <a:pt x="282731" y="561210"/>
                </a:lnTo>
                <a:cubicBezTo>
                  <a:pt x="282731" y="574740"/>
                  <a:pt x="271848" y="585693"/>
                  <a:pt x="258290" y="585693"/>
                </a:cubicBezTo>
                <a:lnTo>
                  <a:pt x="195114" y="585693"/>
                </a:lnTo>
                <a:cubicBezTo>
                  <a:pt x="181556" y="585693"/>
                  <a:pt x="170673" y="574740"/>
                  <a:pt x="170673" y="561210"/>
                </a:cubicBezTo>
                <a:lnTo>
                  <a:pt x="170673" y="376018"/>
                </a:lnTo>
                <a:cubicBezTo>
                  <a:pt x="170673" y="362580"/>
                  <a:pt x="181556" y="351627"/>
                  <a:pt x="195114" y="351627"/>
                </a:cubicBezTo>
                <a:close/>
                <a:moveTo>
                  <a:pt x="358100" y="249872"/>
                </a:moveTo>
                <a:lnTo>
                  <a:pt x="421316" y="249872"/>
                </a:lnTo>
                <a:cubicBezTo>
                  <a:pt x="434771" y="249872"/>
                  <a:pt x="445737" y="260735"/>
                  <a:pt x="445737" y="274267"/>
                </a:cubicBezTo>
                <a:lnTo>
                  <a:pt x="445737" y="561206"/>
                </a:lnTo>
                <a:cubicBezTo>
                  <a:pt x="445737" y="574738"/>
                  <a:pt x="434771" y="585693"/>
                  <a:pt x="421316" y="585693"/>
                </a:cubicBezTo>
                <a:lnTo>
                  <a:pt x="358100" y="585693"/>
                </a:lnTo>
                <a:cubicBezTo>
                  <a:pt x="344645" y="585693"/>
                  <a:pt x="333679" y="574738"/>
                  <a:pt x="333679" y="561206"/>
                </a:cubicBezTo>
                <a:lnTo>
                  <a:pt x="333679" y="274267"/>
                </a:lnTo>
                <a:cubicBezTo>
                  <a:pt x="333679" y="260735"/>
                  <a:pt x="344645" y="249872"/>
                  <a:pt x="358100" y="249872"/>
                </a:cubicBezTo>
                <a:close/>
                <a:moveTo>
                  <a:pt x="140260" y="224680"/>
                </a:moveTo>
                <a:cubicBezTo>
                  <a:pt x="168749" y="224680"/>
                  <a:pt x="191844" y="247711"/>
                  <a:pt x="191844" y="276122"/>
                </a:cubicBezTo>
                <a:cubicBezTo>
                  <a:pt x="191844" y="304533"/>
                  <a:pt x="168749" y="327564"/>
                  <a:pt x="140260" y="327564"/>
                </a:cubicBezTo>
                <a:cubicBezTo>
                  <a:pt x="111771" y="327564"/>
                  <a:pt x="88676" y="304533"/>
                  <a:pt x="88676" y="276122"/>
                </a:cubicBezTo>
                <a:cubicBezTo>
                  <a:pt x="88676" y="247711"/>
                  <a:pt x="111771" y="224680"/>
                  <a:pt x="140260" y="224680"/>
                </a:cubicBezTo>
                <a:close/>
                <a:moveTo>
                  <a:pt x="521177" y="148117"/>
                </a:moveTo>
                <a:lnTo>
                  <a:pt x="584301" y="148117"/>
                </a:lnTo>
                <a:cubicBezTo>
                  <a:pt x="597848" y="148117"/>
                  <a:pt x="608814" y="159070"/>
                  <a:pt x="608814" y="172601"/>
                </a:cubicBezTo>
                <a:lnTo>
                  <a:pt x="608814" y="561209"/>
                </a:lnTo>
                <a:cubicBezTo>
                  <a:pt x="608814" y="574740"/>
                  <a:pt x="597848" y="585693"/>
                  <a:pt x="584301" y="585693"/>
                </a:cubicBezTo>
                <a:lnTo>
                  <a:pt x="521177" y="585693"/>
                </a:lnTo>
                <a:cubicBezTo>
                  <a:pt x="507722" y="585693"/>
                  <a:pt x="496756" y="574740"/>
                  <a:pt x="496756" y="561209"/>
                </a:cubicBezTo>
                <a:lnTo>
                  <a:pt x="496756" y="172601"/>
                </a:lnTo>
                <a:cubicBezTo>
                  <a:pt x="496756" y="159070"/>
                  <a:pt x="507722" y="148117"/>
                  <a:pt x="521177" y="148117"/>
                </a:cubicBezTo>
                <a:close/>
                <a:moveTo>
                  <a:pt x="116229" y="131322"/>
                </a:moveTo>
                <a:lnTo>
                  <a:pt x="164246" y="131322"/>
                </a:lnTo>
                <a:cubicBezTo>
                  <a:pt x="175214" y="131322"/>
                  <a:pt x="184061" y="140159"/>
                  <a:pt x="184061" y="151113"/>
                </a:cubicBezTo>
                <a:lnTo>
                  <a:pt x="184061" y="171457"/>
                </a:lnTo>
                <a:cubicBezTo>
                  <a:pt x="193001" y="175231"/>
                  <a:pt x="201019" y="180386"/>
                  <a:pt x="208669" y="186094"/>
                </a:cubicBezTo>
                <a:lnTo>
                  <a:pt x="226641" y="175692"/>
                </a:lnTo>
                <a:cubicBezTo>
                  <a:pt x="236134" y="170261"/>
                  <a:pt x="248300" y="173482"/>
                  <a:pt x="253737" y="182964"/>
                </a:cubicBezTo>
                <a:lnTo>
                  <a:pt x="277792" y="224572"/>
                </a:lnTo>
                <a:cubicBezTo>
                  <a:pt x="280465" y="229083"/>
                  <a:pt x="281110" y="234514"/>
                  <a:pt x="279727" y="239577"/>
                </a:cubicBezTo>
                <a:cubicBezTo>
                  <a:pt x="278437" y="244640"/>
                  <a:pt x="275119" y="248966"/>
                  <a:pt x="270511" y="251544"/>
                </a:cubicBezTo>
                <a:lnTo>
                  <a:pt x="252355" y="262038"/>
                </a:lnTo>
                <a:cubicBezTo>
                  <a:pt x="253000" y="266733"/>
                  <a:pt x="253829" y="271335"/>
                  <a:pt x="253829" y="276122"/>
                </a:cubicBezTo>
                <a:cubicBezTo>
                  <a:pt x="253829" y="281001"/>
                  <a:pt x="253000" y="285604"/>
                  <a:pt x="252355" y="290206"/>
                </a:cubicBezTo>
                <a:lnTo>
                  <a:pt x="270511" y="300700"/>
                </a:lnTo>
                <a:cubicBezTo>
                  <a:pt x="279174" y="305671"/>
                  <a:pt x="282308" y="316165"/>
                  <a:pt x="278714" y="325094"/>
                </a:cubicBezTo>
                <a:cubicBezTo>
                  <a:pt x="272354" y="322609"/>
                  <a:pt x="265442" y="321136"/>
                  <a:pt x="258253" y="321136"/>
                </a:cubicBezTo>
                <a:lnTo>
                  <a:pt x="195858" y="321136"/>
                </a:lnTo>
                <a:cubicBezTo>
                  <a:pt x="205904" y="308709"/>
                  <a:pt x="212171" y="293244"/>
                  <a:pt x="212171" y="276122"/>
                </a:cubicBezTo>
                <a:cubicBezTo>
                  <a:pt x="212171" y="236539"/>
                  <a:pt x="179914" y="204320"/>
                  <a:pt x="140191" y="204320"/>
                </a:cubicBezTo>
                <a:cubicBezTo>
                  <a:pt x="100561" y="204320"/>
                  <a:pt x="68304" y="236539"/>
                  <a:pt x="68304" y="276122"/>
                </a:cubicBezTo>
                <a:cubicBezTo>
                  <a:pt x="68304" y="315797"/>
                  <a:pt x="100561" y="348016"/>
                  <a:pt x="140191" y="348016"/>
                </a:cubicBezTo>
                <a:cubicBezTo>
                  <a:pt x="143048" y="348016"/>
                  <a:pt x="145721" y="347463"/>
                  <a:pt x="148486" y="347095"/>
                </a:cubicBezTo>
                <a:cubicBezTo>
                  <a:pt x="143233" y="355564"/>
                  <a:pt x="140099" y="365414"/>
                  <a:pt x="140099" y="376000"/>
                </a:cubicBezTo>
                <a:lnTo>
                  <a:pt x="140099" y="420922"/>
                </a:lnTo>
                <a:lnTo>
                  <a:pt x="116229" y="420922"/>
                </a:lnTo>
                <a:cubicBezTo>
                  <a:pt x="105261" y="420922"/>
                  <a:pt x="96413" y="412085"/>
                  <a:pt x="96413" y="401131"/>
                </a:cubicBezTo>
                <a:lnTo>
                  <a:pt x="96413" y="380787"/>
                </a:lnTo>
                <a:cubicBezTo>
                  <a:pt x="87474" y="377013"/>
                  <a:pt x="79455" y="371950"/>
                  <a:pt x="71806" y="366150"/>
                </a:cubicBezTo>
                <a:lnTo>
                  <a:pt x="53742" y="376552"/>
                </a:lnTo>
                <a:cubicBezTo>
                  <a:pt x="49226" y="379222"/>
                  <a:pt x="43788" y="379866"/>
                  <a:pt x="38719" y="378577"/>
                </a:cubicBezTo>
                <a:cubicBezTo>
                  <a:pt x="33650" y="377197"/>
                  <a:pt x="29318" y="373883"/>
                  <a:pt x="26738" y="369372"/>
                </a:cubicBezTo>
                <a:lnTo>
                  <a:pt x="2683" y="327764"/>
                </a:lnTo>
                <a:cubicBezTo>
                  <a:pt x="-2847" y="318282"/>
                  <a:pt x="471" y="306131"/>
                  <a:pt x="9872" y="300700"/>
                </a:cubicBezTo>
                <a:lnTo>
                  <a:pt x="28120" y="290206"/>
                </a:lnTo>
                <a:cubicBezTo>
                  <a:pt x="27475" y="285604"/>
                  <a:pt x="26645" y="281001"/>
                  <a:pt x="26645" y="276122"/>
                </a:cubicBezTo>
                <a:cubicBezTo>
                  <a:pt x="26645" y="271335"/>
                  <a:pt x="27475" y="266733"/>
                  <a:pt x="28120" y="262038"/>
                </a:cubicBezTo>
                <a:lnTo>
                  <a:pt x="9872" y="251544"/>
                </a:lnTo>
                <a:cubicBezTo>
                  <a:pt x="471" y="246113"/>
                  <a:pt x="-2847" y="233962"/>
                  <a:pt x="2683" y="224572"/>
                </a:cubicBezTo>
                <a:lnTo>
                  <a:pt x="26738" y="182964"/>
                </a:lnTo>
                <a:cubicBezTo>
                  <a:pt x="29318" y="178361"/>
                  <a:pt x="33650" y="175139"/>
                  <a:pt x="38719" y="173759"/>
                </a:cubicBezTo>
                <a:cubicBezTo>
                  <a:pt x="43788" y="172378"/>
                  <a:pt x="49226" y="173114"/>
                  <a:pt x="53742" y="175692"/>
                </a:cubicBezTo>
                <a:lnTo>
                  <a:pt x="71806" y="186094"/>
                </a:lnTo>
                <a:cubicBezTo>
                  <a:pt x="79455" y="180386"/>
                  <a:pt x="87474" y="175231"/>
                  <a:pt x="96413" y="171457"/>
                </a:cubicBezTo>
                <a:lnTo>
                  <a:pt x="96413" y="151113"/>
                </a:lnTo>
                <a:cubicBezTo>
                  <a:pt x="96413" y="140159"/>
                  <a:pt x="105261" y="131322"/>
                  <a:pt x="116229" y="131322"/>
                </a:cubicBezTo>
                <a:close/>
                <a:moveTo>
                  <a:pt x="445756" y="83476"/>
                </a:moveTo>
                <a:cubicBezTo>
                  <a:pt x="428335" y="83476"/>
                  <a:pt x="414140" y="97557"/>
                  <a:pt x="414140" y="115044"/>
                </a:cubicBezTo>
                <a:cubicBezTo>
                  <a:pt x="414140" y="132438"/>
                  <a:pt x="428335" y="146520"/>
                  <a:pt x="445756" y="146520"/>
                </a:cubicBezTo>
                <a:cubicBezTo>
                  <a:pt x="463176" y="146520"/>
                  <a:pt x="477371" y="132438"/>
                  <a:pt x="477371" y="115044"/>
                </a:cubicBezTo>
                <a:cubicBezTo>
                  <a:pt x="477371" y="97557"/>
                  <a:pt x="463176" y="83476"/>
                  <a:pt x="445756" y="83476"/>
                </a:cubicBezTo>
                <a:close/>
                <a:moveTo>
                  <a:pt x="426676" y="0"/>
                </a:moveTo>
                <a:lnTo>
                  <a:pt x="464835" y="0"/>
                </a:lnTo>
                <a:cubicBezTo>
                  <a:pt x="473500" y="0"/>
                  <a:pt x="480597" y="7087"/>
                  <a:pt x="480597" y="15738"/>
                </a:cubicBezTo>
                <a:lnTo>
                  <a:pt x="480597" y="31936"/>
                </a:lnTo>
                <a:cubicBezTo>
                  <a:pt x="487694" y="34881"/>
                  <a:pt x="494054" y="38931"/>
                  <a:pt x="500138" y="43533"/>
                </a:cubicBezTo>
                <a:lnTo>
                  <a:pt x="514425" y="35249"/>
                </a:lnTo>
                <a:cubicBezTo>
                  <a:pt x="521983" y="30924"/>
                  <a:pt x="531569" y="33501"/>
                  <a:pt x="535901" y="40956"/>
                </a:cubicBezTo>
                <a:lnTo>
                  <a:pt x="554981" y="73996"/>
                </a:lnTo>
                <a:cubicBezTo>
                  <a:pt x="557101" y="77585"/>
                  <a:pt x="557654" y="81911"/>
                  <a:pt x="556640" y="85961"/>
                </a:cubicBezTo>
                <a:cubicBezTo>
                  <a:pt x="555534" y="89918"/>
                  <a:pt x="552861" y="93415"/>
                  <a:pt x="549266" y="95440"/>
                </a:cubicBezTo>
                <a:lnTo>
                  <a:pt x="534887" y="103815"/>
                </a:lnTo>
                <a:cubicBezTo>
                  <a:pt x="535348" y="107497"/>
                  <a:pt x="535993" y="111178"/>
                  <a:pt x="535993" y="115044"/>
                </a:cubicBezTo>
                <a:cubicBezTo>
                  <a:pt x="535993" y="115872"/>
                  <a:pt x="535809" y="116700"/>
                  <a:pt x="535717" y="117621"/>
                </a:cubicBezTo>
                <a:lnTo>
                  <a:pt x="521153" y="117621"/>
                </a:lnTo>
                <a:cubicBezTo>
                  <a:pt x="490828" y="117621"/>
                  <a:pt x="466126" y="142286"/>
                  <a:pt x="466126" y="172565"/>
                </a:cubicBezTo>
                <a:lnTo>
                  <a:pt x="466126" y="229719"/>
                </a:lnTo>
                <a:lnTo>
                  <a:pt x="466126" y="242604"/>
                </a:lnTo>
                <a:cubicBezTo>
                  <a:pt x="462715" y="237726"/>
                  <a:pt x="458383" y="233493"/>
                  <a:pt x="453590" y="229995"/>
                </a:cubicBezTo>
                <a:cubicBezTo>
                  <a:pt x="444465" y="223369"/>
                  <a:pt x="433404" y="219319"/>
                  <a:pt x="421330" y="219319"/>
                </a:cubicBezTo>
                <a:lnTo>
                  <a:pt x="411928" y="219319"/>
                </a:lnTo>
                <a:cubicBezTo>
                  <a:pt x="411375" y="217755"/>
                  <a:pt x="410914" y="216098"/>
                  <a:pt x="410914" y="214257"/>
                </a:cubicBezTo>
                <a:lnTo>
                  <a:pt x="410914" y="198059"/>
                </a:lnTo>
                <a:cubicBezTo>
                  <a:pt x="403817" y="195114"/>
                  <a:pt x="397457" y="191064"/>
                  <a:pt x="391373" y="186463"/>
                </a:cubicBezTo>
                <a:lnTo>
                  <a:pt x="377086" y="194746"/>
                </a:lnTo>
                <a:cubicBezTo>
                  <a:pt x="373492" y="196863"/>
                  <a:pt x="369160" y="197415"/>
                  <a:pt x="365104" y="196310"/>
                </a:cubicBezTo>
                <a:cubicBezTo>
                  <a:pt x="361140" y="195206"/>
                  <a:pt x="357638" y="192629"/>
                  <a:pt x="355610" y="189040"/>
                </a:cubicBezTo>
                <a:lnTo>
                  <a:pt x="336530" y="155999"/>
                </a:lnTo>
                <a:cubicBezTo>
                  <a:pt x="332198" y="148452"/>
                  <a:pt x="334687" y="138881"/>
                  <a:pt x="342245" y="134463"/>
                </a:cubicBezTo>
                <a:lnTo>
                  <a:pt x="356716" y="126180"/>
                </a:lnTo>
                <a:cubicBezTo>
                  <a:pt x="356163" y="122498"/>
                  <a:pt x="355518" y="118817"/>
                  <a:pt x="355518" y="115044"/>
                </a:cubicBezTo>
                <a:cubicBezTo>
                  <a:pt x="355518" y="111178"/>
                  <a:pt x="356163" y="107497"/>
                  <a:pt x="356716" y="103815"/>
                </a:cubicBezTo>
                <a:lnTo>
                  <a:pt x="342245" y="95440"/>
                </a:lnTo>
                <a:cubicBezTo>
                  <a:pt x="334687" y="91115"/>
                  <a:pt x="332198" y="81543"/>
                  <a:pt x="336530" y="73996"/>
                </a:cubicBezTo>
                <a:lnTo>
                  <a:pt x="355610" y="40956"/>
                </a:lnTo>
                <a:cubicBezTo>
                  <a:pt x="357638" y="37366"/>
                  <a:pt x="361140" y="34789"/>
                  <a:pt x="365104" y="33685"/>
                </a:cubicBezTo>
                <a:cubicBezTo>
                  <a:pt x="369160" y="32580"/>
                  <a:pt x="373492" y="33133"/>
                  <a:pt x="377086" y="35249"/>
                </a:cubicBezTo>
                <a:lnTo>
                  <a:pt x="391373" y="43533"/>
                </a:lnTo>
                <a:cubicBezTo>
                  <a:pt x="397457" y="38931"/>
                  <a:pt x="403817" y="34881"/>
                  <a:pt x="410914" y="31936"/>
                </a:cubicBezTo>
                <a:lnTo>
                  <a:pt x="410914" y="15738"/>
                </a:lnTo>
                <a:cubicBezTo>
                  <a:pt x="410914" y="7087"/>
                  <a:pt x="418011" y="0"/>
                  <a:pt x="426676" y="0"/>
                </a:cubicBezTo>
                <a:close/>
              </a:path>
            </a:pathLst>
          </a:custGeom>
          <a:solidFill>
            <a:srgbClr val="EA9D14"/>
          </a:solidFill>
          <a:ln>
            <a:noFill/>
          </a:ln>
        </p:spPr>
        <p:txBody>
          <a:bodyPr/>
          <a:lstStyle/>
          <a:p>
            <a:endParaRPr lang="zh-CN" altLang="en-US" sz="3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iṥļïďê">
            <a:extLst>
              <a:ext uri="{FF2B5EF4-FFF2-40B4-BE49-F238E27FC236}">
                <a16:creationId xmlns:a16="http://schemas.microsoft.com/office/drawing/2014/main" xmlns="" id="{D0185A96-6258-4C5C-98AE-7A8A935A5A29}"/>
              </a:ext>
            </a:extLst>
          </p:cNvPr>
          <p:cNvSpPr/>
          <p:nvPr/>
        </p:nvSpPr>
        <p:spPr bwMode="auto">
          <a:xfrm>
            <a:off x="3622762" y="1384187"/>
            <a:ext cx="730672" cy="70270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32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ïşļïḓè">
            <a:extLst>
              <a:ext uri="{FF2B5EF4-FFF2-40B4-BE49-F238E27FC236}">
                <a16:creationId xmlns:a16="http://schemas.microsoft.com/office/drawing/2014/main" xmlns="" id="{37BE891E-C9F9-42F2-BEDC-5DB4BD625811}"/>
              </a:ext>
            </a:extLst>
          </p:cNvPr>
          <p:cNvSpPr/>
          <p:nvPr/>
        </p:nvSpPr>
        <p:spPr bwMode="auto">
          <a:xfrm>
            <a:off x="5676972" y="3515546"/>
            <a:ext cx="818308" cy="662346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sz="3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12" name="îṡľíḑè">
            <a:extLst>
              <a:ext uri="{FF2B5EF4-FFF2-40B4-BE49-F238E27FC236}">
                <a16:creationId xmlns:a16="http://schemas.microsoft.com/office/drawing/2014/main" xmlns="" id="{14F11226-4DC5-495F-B5A0-7F31FEF05D80}"/>
              </a:ext>
            </a:extLst>
          </p:cNvPr>
          <p:cNvGrpSpPr/>
          <p:nvPr/>
        </p:nvGrpSpPr>
        <p:grpSpPr>
          <a:xfrm>
            <a:off x="9194150" y="911282"/>
            <a:ext cx="2645400" cy="1175609"/>
            <a:chOff x="673100" y="1237334"/>
            <a:chExt cx="3228944" cy="1111889"/>
          </a:xfrm>
        </p:grpSpPr>
        <p:sp>
          <p:nvSpPr>
            <p:cNvPr id="15" name="íS1iḑè">
              <a:extLst>
                <a:ext uri="{FF2B5EF4-FFF2-40B4-BE49-F238E27FC236}">
                  <a16:creationId xmlns:a16="http://schemas.microsoft.com/office/drawing/2014/main" xmlns="" id="{290F1EBD-008D-44D3-8BE4-4A5BD8D06F13}"/>
                </a:ext>
              </a:extLst>
            </p:cNvPr>
            <p:cNvSpPr/>
            <p:nvPr/>
          </p:nvSpPr>
          <p:spPr bwMode="auto">
            <a:xfrm>
              <a:off x="673100" y="1624932"/>
              <a:ext cx="3228944" cy="724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marL="171450" indent="-171450" algn="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  <p:sp>
          <p:nvSpPr>
            <p:cNvPr id="16" name="î$liḍè">
              <a:extLst>
                <a:ext uri="{FF2B5EF4-FFF2-40B4-BE49-F238E27FC236}">
                  <a16:creationId xmlns:a16="http://schemas.microsoft.com/office/drawing/2014/main" xmlns="" id="{E8D5FD73-2EEB-47FD-89D1-A78A5C8AAB6A}"/>
                </a:ext>
              </a:extLst>
            </p:cNvPr>
            <p:cNvSpPr txBox="1"/>
            <p:nvPr/>
          </p:nvSpPr>
          <p:spPr bwMode="auto">
            <a:xfrm>
              <a:off x="673100" y="1237334"/>
              <a:ext cx="3228944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03</a:t>
              </a:r>
            </a:p>
          </p:txBody>
        </p:sp>
      </p:grpSp>
      <p:sp>
        <p:nvSpPr>
          <p:cNvPr id="13" name="ïśḻïďé">
            <a:extLst>
              <a:ext uri="{FF2B5EF4-FFF2-40B4-BE49-F238E27FC236}">
                <a16:creationId xmlns:a16="http://schemas.microsoft.com/office/drawing/2014/main" xmlns="" id="{912E5C4D-E11C-4AF5-B4A5-BE208117DB1A}"/>
              </a:ext>
            </a:extLst>
          </p:cNvPr>
          <p:cNvSpPr/>
          <p:nvPr/>
        </p:nvSpPr>
        <p:spPr>
          <a:xfrm>
            <a:off x="352450" y="2850319"/>
            <a:ext cx="4625895" cy="1992797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 t="1" b="-103000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sz="3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4" name="iŝľîḓê">
            <a:extLst>
              <a:ext uri="{FF2B5EF4-FFF2-40B4-BE49-F238E27FC236}">
                <a16:creationId xmlns:a16="http://schemas.microsoft.com/office/drawing/2014/main" xmlns="" id="{4A41B4B9-B23A-4CAC-923A-64E514FA2BA5}"/>
              </a:ext>
            </a:extLst>
          </p:cNvPr>
          <p:cNvSpPr/>
          <p:nvPr/>
        </p:nvSpPr>
        <p:spPr>
          <a:xfrm>
            <a:off x="7193906" y="2850319"/>
            <a:ext cx="4625895" cy="1992797"/>
          </a:xfrm>
          <a:prstGeom prst="rect">
            <a:avLst/>
          </a:prstGeom>
          <a:blipFill>
            <a:blip r:embed="rId5" cstate="email"/>
            <a:stretch>
              <a:fillRect t="1" b="-103238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sz="3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103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îśľïḓè">
            <a:extLst>
              <a:ext uri="{FF2B5EF4-FFF2-40B4-BE49-F238E27FC236}">
                <a16:creationId xmlns:a16="http://schemas.microsoft.com/office/drawing/2014/main" xmlns="" id="{64BA8F62-0EBA-4F9B-9D30-6DE3A8454CE8}"/>
              </a:ext>
            </a:extLst>
          </p:cNvPr>
          <p:cNvGrpSpPr/>
          <p:nvPr/>
        </p:nvGrpSpPr>
        <p:grpSpPr>
          <a:xfrm>
            <a:off x="1820106" y="2039387"/>
            <a:ext cx="2549486" cy="2549486"/>
            <a:chOff x="1177988" y="1114426"/>
            <a:chExt cx="2463802" cy="2463802"/>
          </a:xfrm>
        </p:grpSpPr>
        <p:sp>
          <p:nvSpPr>
            <p:cNvPr id="24" name="ïŝḻîḋe">
              <a:extLst>
                <a:ext uri="{FF2B5EF4-FFF2-40B4-BE49-F238E27FC236}">
                  <a16:creationId xmlns:a16="http://schemas.microsoft.com/office/drawing/2014/main" xmlns="" id="{880C6DD5-7AA4-4C88-B967-DF267F07FA04}"/>
                </a:ext>
              </a:extLst>
            </p:cNvPr>
            <p:cNvSpPr/>
            <p:nvPr/>
          </p:nvSpPr>
          <p:spPr>
            <a:xfrm>
              <a:off x="1177988" y="1114426"/>
              <a:ext cx="2463802" cy="2463802"/>
            </a:xfrm>
            <a:prstGeom prst="ellipse">
              <a:avLst/>
            </a:prstGeom>
            <a:solidFill>
              <a:srgbClr val="EA9D14">
                <a:alpha val="90000"/>
              </a:srgbClr>
            </a:solidFill>
            <a:ln w="571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800" b="1" i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5" name="iṧļiḑè">
              <a:extLst>
                <a:ext uri="{FF2B5EF4-FFF2-40B4-BE49-F238E27FC236}">
                  <a16:creationId xmlns:a16="http://schemas.microsoft.com/office/drawing/2014/main" xmlns="" id="{A8D7331B-C748-4074-A5BB-41BC6E0B76C6}"/>
                </a:ext>
              </a:extLst>
            </p:cNvPr>
            <p:cNvSpPr/>
            <p:nvPr/>
          </p:nvSpPr>
          <p:spPr>
            <a:xfrm>
              <a:off x="1939190" y="1783331"/>
              <a:ext cx="941398" cy="1125992"/>
            </a:xfrm>
            <a:custGeom>
              <a:avLst/>
              <a:gdLst>
                <a:gd name="connsiteX0" fmla="*/ 258823 w 506313"/>
                <a:gd name="connsiteY0" fmla="*/ 278875 h 605593"/>
                <a:gd name="connsiteX1" fmla="*/ 303122 w 506313"/>
                <a:gd name="connsiteY1" fmla="*/ 278875 h 605593"/>
                <a:gd name="connsiteX2" fmla="*/ 347513 w 506313"/>
                <a:gd name="connsiteY2" fmla="*/ 278875 h 605593"/>
                <a:gd name="connsiteX3" fmla="*/ 506313 w 506313"/>
                <a:gd name="connsiteY3" fmla="*/ 438167 h 605593"/>
                <a:gd name="connsiteX4" fmla="*/ 506313 w 506313"/>
                <a:gd name="connsiteY4" fmla="*/ 565747 h 605593"/>
                <a:gd name="connsiteX5" fmla="*/ 308339 w 506313"/>
                <a:gd name="connsiteY5" fmla="*/ 605593 h 605593"/>
                <a:gd name="connsiteX6" fmla="*/ 297265 w 506313"/>
                <a:gd name="connsiteY6" fmla="*/ 605593 h 605593"/>
                <a:gd name="connsiteX7" fmla="*/ 99291 w 506313"/>
                <a:gd name="connsiteY7" fmla="*/ 565747 h 605593"/>
                <a:gd name="connsiteX8" fmla="*/ 99291 w 506313"/>
                <a:gd name="connsiteY8" fmla="*/ 525170 h 605593"/>
                <a:gd name="connsiteX9" fmla="*/ 190910 w 506313"/>
                <a:gd name="connsiteY9" fmla="*/ 567941 h 605593"/>
                <a:gd name="connsiteX10" fmla="*/ 232280 w 506313"/>
                <a:gd name="connsiteY10" fmla="*/ 559807 h 605593"/>
                <a:gd name="connsiteX11" fmla="*/ 269898 w 506313"/>
                <a:gd name="connsiteY11" fmla="*/ 538422 h 605593"/>
                <a:gd name="connsiteX12" fmla="*/ 288386 w 506313"/>
                <a:gd name="connsiteY12" fmla="*/ 450688 h 605593"/>
                <a:gd name="connsiteX13" fmla="*/ 251501 w 506313"/>
                <a:gd name="connsiteY13" fmla="*/ 393843 h 605593"/>
                <a:gd name="connsiteX14" fmla="*/ 197500 w 506313"/>
                <a:gd name="connsiteY14" fmla="*/ 364416 h 605593"/>
                <a:gd name="connsiteX15" fmla="*/ 162079 w 506313"/>
                <a:gd name="connsiteY15" fmla="*/ 375474 h 605593"/>
                <a:gd name="connsiteX16" fmla="*/ 160614 w 506313"/>
                <a:gd name="connsiteY16" fmla="*/ 376205 h 605593"/>
                <a:gd name="connsiteX17" fmla="*/ 135536 w 506313"/>
                <a:gd name="connsiteY17" fmla="*/ 337090 h 605593"/>
                <a:gd name="connsiteX18" fmla="*/ 258823 w 506313"/>
                <a:gd name="connsiteY18" fmla="*/ 278875 h 605593"/>
                <a:gd name="connsiteX19" fmla="*/ 73299 w 506313"/>
                <a:gd name="connsiteY19" fmla="*/ 194736 h 605593"/>
                <a:gd name="connsiteX20" fmla="*/ 90425 w 506313"/>
                <a:gd name="connsiteY20" fmla="*/ 206581 h 605593"/>
                <a:gd name="connsiteX21" fmla="*/ 127401 w 506313"/>
                <a:gd name="connsiteY21" fmla="*/ 263330 h 605593"/>
                <a:gd name="connsiteX22" fmla="*/ 119255 w 506313"/>
                <a:gd name="connsiteY22" fmla="*/ 300979 h 605593"/>
                <a:gd name="connsiteX23" fmla="*/ 102232 w 506313"/>
                <a:gd name="connsiteY23" fmla="*/ 311305 h 605593"/>
                <a:gd name="connsiteX24" fmla="*/ 97839 w 506313"/>
                <a:gd name="connsiteY24" fmla="*/ 341553 h 605593"/>
                <a:gd name="connsiteX25" fmla="*/ 140671 w 506313"/>
                <a:gd name="connsiteY25" fmla="*/ 407897 h 605593"/>
                <a:gd name="connsiteX26" fmla="*/ 170233 w 506313"/>
                <a:gd name="connsiteY26" fmla="*/ 416030 h 605593"/>
                <a:gd name="connsiteX27" fmla="*/ 185701 w 506313"/>
                <a:gd name="connsiteY27" fmla="*/ 405703 h 605593"/>
                <a:gd name="connsiteX28" fmla="*/ 223408 w 506313"/>
                <a:gd name="connsiteY28" fmla="*/ 413745 h 605593"/>
                <a:gd name="connsiteX29" fmla="*/ 260291 w 506313"/>
                <a:gd name="connsiteY29" fmla="*/ 470585 h 605593"/>
                <a:gd name="connsiteX30" fmla="*/ 252238 w 506313"/>
                <a:gd name="connsiteY30" fmla="*/ 508143 h 605593"/>
                <a:gd name="connsiteX31" fmla="*/ 221211 w 506313"/>
                <a:gd name="connsiteY31" fmla="*/ 525871 h 605593"/>
                <a:gd name="connsiteX32" fmla="*/ 60131 w 506313"/>
                <a:gd name="connsiteY32" fmla="*/ 412283 h 605593"/>
                <a:gd name="connsiteX33" fmla="*/ 23248 w 506313"/>
                <a:gd name="connsiteY33" fmla="*/ 220563 h 605593"/>
                <a:gd name="connsiteX34" fmla="*/ 52810 w 506313"/>
                <a:gd name="connsiteY34" fmla="*/ 198448 h 605593"/>
                <a:gd name="connsiteX35" fmla="*/ 73299 w 506313"/>
                <a:gd name="connsiteY35" fmla="*/ 194736 h 605593"/>
                <a:gd name="connsiteX36" fmla="*/ 302449 w 506313"/>
                <a:gd name="connsiteY36" fmla="*/ 0 h 605593"/>
                <a:gd name="connsiteX37" fmla="*/ 426503 w 506313"/>
                <a:gd name="connsiteY37" fmla="*/ 123949 h 605593"/>
                <a:gd name="connsiteX38" fmla="*/ 302449 w 506313"/>
                <a:gd name="connsiteY38" fmla="*/ 247898 h 605593"/>
                <a:gd name="connsiteX39" fmla="*/ 178395 w 506313"/>
                <a:gd name="connsiteY39" fmla="*/ 123949 h 605593"/>
                <a:gd name="connsiteX40" fmla="*/ 302449 w 506313"/>
                <a:gd name="connsiteY40" fmla="*/ 0 h 6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06313" h="605593">
                  <a:moveTo>
                    <a:pt x="258823" y="278875"/>
                  </a:moveTo>
                  <a:lnTo>
                    <a:pt x="303122" y="278875"/>
                  </a:lnTo>
                  <a:lnTo>
                    <a:pt x="347513" y="278875"/>
                  </a:lnTo>
                  <a:cubicBezTo>
                    <a:pt x="434647" y="278875"/>
                    <a:pt x="506313" y="350342"/>
                    <a:pt x="506313" y="438167"/>
                  </a:cubicBezTo>
                  <a:lnTo>
                    <a:pt x="506313" y="565747"/>
                  </a:lnTo>
                  <a:cubicBezTo>
                    <a:pt x="506313" y="565747"/>
                    <a:pt x="433183" y="605593"/>
                    <a:pt x="308339" y="605593"/>
                  </a:cubicBezTo>
                  <a:lnTo>
                    <a:pt x="297265" y="605593"/>
                  </a:lnTo>
                  <a:cubicBezTo>
                    <a:pt x="159882" y="605593"/>
                    <a:pt x="99291" y="565747"/>
                    <a:pt x="99291" y="565747"/>
                  </a:cubicBezTo>
                  <a:lnTo>
                    <a:pt x="99291" y="525170"/>
                  </a:lnTo>
                  <a:cubicBezTo>
                    <a:pt x="126658" y="550942"/>
                    <a:pt x="156953" y="567941"/>
                    <a:pt x="190910" y="567941"/>
                  </a:cubicBezTo>
                  <a:cubicBezTo>
                    <a:pt x="204914" y="567941"/>
                    <a:pt x="219009" y="565747"/>
                    <a:pt x="232280" y="559807"/>
                  </a:cubicBezTo>
                  <a:cubicBezTo>
                    <a:pt x="247748" y="553958"/>
                    <a:pt x="265505" y="541438"/>
                    <a:pt x="269898" y="538422"/>
                  </a:cubicBezTo>
                  <a:cubicBezTo>
                    <a:pt x="299461" y="519230"/>
                    <a:pt x="307607" y="480206"/>
                    <a:pt x="288386" y="450688"/>
                  </a:cubicBezTo>
                  <a:lnTo>
                    <a:pt x="251501" y="393843"/>
                  </a:lnTo>
                  <a:cubicBezTo>
                    <a:pt x="239602" y="375474"/>
                    <a:pt x="219009" y="364416"/>
                    <a:pt x="197500" y="364416"/>
                  </a:cubicBezTo>
                  <a:cubicBezTo>
                    <a:pt x="184961" y="364416"/>
                    <a:pt x="173154" y="368071"/>
                    <a:pt x="162079" y="375474"/>
                  </a:cubicBezTo>
                  <a:lnTo>
                    <a:pt x="160614" y="376205"/>
                  </a:lnTo>
                  <a:lnTo>
                    <a:pt x="135536" y="337090"/>
                  </a:lnTo>
                  <a:cubicBezTo>
                    <a:pt x="165008" y="301722"/>
                    <a:pt x="209398" y="278875"/>
                    <a:pt x="258823" y="278875"/>
                  </a:cubicBezTo>
                  <a:close/>
                  <a:moveTo>
                    <a:pt x="73299" y="194736"/>
                  </a:moveTo>
                  <a:cubicBezTo>
                    <a:pt x="80129" y="196209"/>
                    <a:pt x="86398" y="200276"/>
                    <a:pt x="90425" y="206581"/>
                  </a:cubicBezTo>
                  <a:lnTo>
                    <a:pt x="127401" y="263330"/>
                  </a:lnTo>
                  <a:cubicBezTo>
                    <a:pt x="135546" y="275849"/>
                    <a:pt x="131794" y="292846"/>
                    <a:pt x="119255" y="300979"/>
                  </a:cubicBezTo>
                  <a:lnTo>
                    <a:pt x="102232" y="311305"/>
                  </a:lnTo>
                  <a:cubicBezTo>
                    <a:pt x="93446" y="317154"/>
                    <a:pt x="91158" y="331958"/>
                    <a:pt x="97839" y="341553"/>
                  </a:cubicBezTo>
                  <a:lnTo>
                    <a:pt x="140671" y="407897"/>
                  </a:lnTo>
                  <a:cubicBezTo>
                    <a:pt x="147353" y="417492"/>
                    <a:pt x="159891" y="421147"/>
                    <a:pt x="170233" y="416030"/>
                  </a:cubicBezTo>
                  <a:lnTo>
                    <a:pt x="185701" y="405703"/>
                  </a:lnTo>
                  <a:cubicBezTo>
                    <a:pt x="200527" y="395377"/>
                    <a:pt x="215995" y="402688"/>
                    <a:pt x="223408" y="413745"/>
                  </a:cubicBezTo>
                  <a:lnTo>
                    <a:pt x="260291" y="470585"/>
                  </a:lnTo>
                  <a:cubicBezTo>
                    <a:pt x="268437" y="483104"/>
                    <a:pt x="264776" y="500102"/>
                    <a:pt x="252238" y="508143"/>
                  </a:cubicBezTo>
                  <a:cubicBezTo>
                    <a:pt x="252238" y="508143"/>
                    <a:pt x="234482" y="520754"/>
                    <a:pt x="221211" y="525871"/>
                  </a:cubicBezTo>
                  <a:cubicBezTo>
                    <a:pt x="168037" y="548717"/>
                    <a:pt x="119255" y="504488"/>
                    <a:pt x="60131" y="412283"/>
                  </a:cubicBezTo>
                  <a:cubicBezTo>
                    <a:pt x="367" y="320901"/>
                    <a:pt x="-20317" y="261867"/>
                    <a:pt x="23248" y="220563"/>
                  </a:cubicBezTo>
                  <a:cubicBezTo>
                    <a:pt x="33590" y="210236"/>
                    <a:pt x="52810" y="198448"/>
                    <a:pt x="52810" y="198448"/>
                  </a:cubicBezTo>
                  <a:cubicBezTo>
                    <a:pt x="59079" y="194382"/>
                    <a:pt x="66469" y="193262"/>
                    <a:pt x="73299" y="194736"/>
                  </a:cubicBezTo>
                  <a:close/>
                  <a:moveTo>
                    <a:pt x="302449" y="0"/>
                  </a:moveTo>
                  <a:cubicBezTo>
                    <a:pt x="370962" y="0"/>
                    <a:pt x="426503" y="55494"/>
                    <a:pt x="426503" y="123949"/>
                  </a:cubicBezTo>
                  <a:cubicBezTo>
                    <a:pt x="426503" y="192404"/>
                    <a:pt x="370962" y="247898"/>
                    <a:pt x="302449" y="247898"/>
                  </a:cubicBezTo>
                  <a:cubicBezTo>
                    <a:pt x="233936" y="247898"/>
                    <a:pt x="178395" y="192404"/>
                    <a:pt x="178395" y="123949"/>
                  </a:cubicBezTo>
                  <a:cubicBezTo>
                    <a:pt x="178395" y="55494"/>
                    <a:pt x="233936" y="0"/>
                    <a:pt x="302449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800" b="1" i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4" name="iSḷîḓê">
            <a:extLst>
              <a:ext uri="{FF2B5EF4-FFF2-40B4-BE49-F238E27FC236}">
                <a16:creationId xmlns:a16="http://schemas.microsoft.com/office/drawing/2014/main" xmlns="" id="{F0909D06-FF66-4653-ABD5-F2520AA927C7}"/>
              </a:ext>
            </a:extLst>
          </p:cNvPr>
          <p:cNvGrpSpPr/>
          <p:nvPr/>
        </p:nvGrpSpPr>
        <p:grpSpPr>
          <a:xfrm>
            <a:off x="5792075" y="2039387"/>
            <a:ext cx="2549486" cy="2549486"/>
            <a:chOff x="6092802" y="1114426"/>
            <a:chExt cx="2463802" cy="2463802"/>
          </a:xfrm>
        </p:grpSpPr>
        <p:sp>
          <p:nvSpPr>
            <p:cNvPr id="22" name="íṧ1iḍe">
              <a:extLst>
                <a:ext uri="{FF2B5EF4-FFF2-40B4-BE49-F238E27FC236}">
                  <a16:creationId xmlns:a16="http://schemas.microsoft.com/office/drawing/2014/main" xmlns="" id="{0F8075A2-EE30-4C16-B30F-2337A6CDC6BD}"/>
                </a:ext>
              </a:extLst>
            </p:cNvPr>
            <p:cNvSpPr/>
            <p:nvPr/>
          </p:nvSpPr>
          <p:spPr>
            <a:xfrm>
              <a:off x="6092802" y="1114426"/>
              <a:ext cx="2463802" cy="2463802"/>
            </a:xfrm>
            <a:prstGeom prst="ellipse">
              <a:avLst/>
            </a:prstGeom>
            <a:solidFill>
              <a:srgbClr val="EA9D14">
                <a:alpha val="90000"/>
              </a:srgbClr>
            </a:solidFill>
            <a:ln w="571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800" b="1" i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3" name="îṣļîḑê">
              <a:extLst>
                <a:ext uri="{FF2B5EF4-FFF2-40B4-BE49-F238E27FC236}">
                  <a16:creationId xmlns:a16="http://schemas.microsoft.com/office/drawing/2014/main" xmlns="" id="{76353618-CC1D-4657-A3F0-2375E9F5177A}"/>
                </a:ext>
              </a:extLst>
            </p:cNvPr>
            <p:cNvSpPr/>
            <p:nvPr/>
          </p:nvSpPr>
          <p:spPr>
            <a:xfrm>
              <a:off x="6822997" y="1844679"/>
              <a:ext cx="1003412" cy="1003296"/>
            </a:xfrm>
            <a:custGeom>
              <a:avLst/>
              <a:gdLst>
                <a:gd name="T0" fmla="*/ 5776 w 6302"/>
                <a:gd name="T1" fmla="*/ 4472 h 6310"/>
                <a:gd name="T2" fmla="*/ 5270 w 6302"/>
                <a:gd name="T3" fmla="*/ 4866 h 6310"/>
                <a:gd name="T4" fmla="*/ 4858 w 6302"/>
                <a:gd name="T5" fmla="*/ 4866 h 6310"/>
                <a:gd name="T6" fmla="*/ 4858 w 6302"/>
                <a:gd name="T7" fmla="*/ 3708 h 6310"/>
                <a:gd name="T8" fmla="*/ 5776 w 6302"/>
                <a:gd name="T9" fmla="*/ 2634 h 6310"/>
                <a:gd name="T10" fmla="*/ 5050 w 6302"/>
                <a:gd name="T11" fmla="*/ 1594 h 6310"/>
                <a:gd name="T12" fmla="*/ 5094 w 6302"/>
                <a:gd name="T13" fmla="*/ 1179 h 6310"/>
                <a:gd name="T14" fmla="*/ 3822 w 6302"/>
                <a:gd name="T15" fmla="*/ 8 h 6310"/>
                <a:gd name="T16" fmla="*/ 2623 w 6302"/>
                <a:gd name="T17" fmla="*/ 780 h 6310"/>
                <a:gd name="T18" fmla="*/ 1936 w 6302"/>
                <a:gd name="T19" fmla="*/ 590 h 6310"/>
                <a:gd name="T20" fmla="*/ 1119 w 6302"/>
                <a:gd name="T21" fmla="*/ 1212 h 6310"/>
                <a:gd name="T22" fmla="*/ 1074 w 6302"/>
                <a:gd name="T23" fmla="*/ 1677 h 6310"/>
                <a:gd name="T24" fmla="*/ 525 w 6302"/>
                <a:gd name="T25" fmla="*/ 2634 h 6310"/>
                <a:gd name="T26" fmla="*/ 1444 w 6302"/>
                <a:gd name="T27" fmla="*/ 3706 h 6310"/>
                <a:gd name="T28" fmla="*/ 1444 w 6302"/>
                <a:gd name="T29" fmla="*/ 4866 h 6310"/>
                <a:gd name="T30" fmla="*/ 1032 w 6302"/>
                <a:gd name="T31" fmla="*/ 4866 h 6310"/>
                <a:gd name="T32" fmla="*/ 525 w 6302"/>
                <a:gd name="T33" fmla="*/ 4472 h 6310"/>
                <a:gd name="T34" fmla="*/ 0 w 6302"/>
                <a:gd name="T35" fmla="*/ 4997 h 6310"/>
                <a:gd name="T36" fmla="*/ 525 w 6302"/>
                <a:gd name="T37" fmla="*/ 5522 h 6310"/>
                <a:gd name="T38" fmla="*/ 1032 w 6302"/>
                <a:gd name="T39" fmla="*/ 5128 h 6310"/>
                <a:gd name="T40" fmla="*/ 1707 w 6302"/>
                <a:gd name="T41" fmla="*/ 5128 h 6310"/>
                <a:gd name="T42" fmla="*/ 1707 w 6302"/>
                <a:gd name="T43" fmla="*/ 3739 h 6310"/>
                <a:gd name="T44" fmla="*/ 1754 w 6302"/>
                <a:gd name="T45" fmla="*/ 3741 h 6310"/>
                <a:gd name="T46" fmla="*/ 2363 w 6302"/>
                <a:gd name="T47" fmla="*/ 3741 h 6310"/>
                <a:gd name="T48" fmla="*/ 2363 w 6302"/>
                <a:gd name="T49" fmla="*/ 5278 h 6310"/>
                <a:gd name="T50" fmla="*/ 1969 w 6302"/>
                <a:gd name="T51" fmla="*/ 5785 h 6310"/>
                <a:gd name="T52" fmla="*/ 2494 w 6302"/>
                <a:gd name="T53" fmla="*/ 6310 h 6310"/>
                <a:gd name="T54" fmla="*/ 3020 w 6302"/>
                <a:gd name="T55" fmla="*/ 5785 h 6310"/>
                <a:gd name="T56" fmla="*/ 2626 w 6302"/>
                <a:gd name="T57" fmla="*/ 5278 h 6310"/>
                <a:gd name="T58" fmla="*/ 2626 w 6302"/>
                <a:gd name="T59" fmla="*/ 3741 h 6310"/>
                <a:gd name="T60" fmla="*/ 3676 w 6302"/>
                <a:gd name="T61" fmla="*/ 3741 h 6310"/>
                <a:gd name="T62" fmla="*/ 3676 w 6302"/>
                <a:gd name="T63" fmla="*/ 5278 h 6310"/>
                <a:gd name="T64" fmla="*/ 3282 w 6302"/>
                <a:gd name="T65" fmla="*/ 5785 h 6310"/>
                <a:gd name="T66" fmla="*/ 3807 w 6302"/>
                <a:gd name="T67" fmla="*/ 6310 h 6310"/>
                <a:gd name="T68" fmla="*/ 4332 w 6302"/>
                <a:gd name="T69" fmla="*/ 5785 h 6310"/>
                <a:gd name="T70" fmla="*/ 3939 w 6302"/>
                <a:gd name="T71" fmla="*/ 5278 h 6310"/>
                <a:gd name="T72" fmla="*/ 3939 w 6302"/>
                <a:gd name="T73" fmla="*/ 3741 h 6310"/>
                <a:gd name="T74" fmla="*/ 4548 w 6302"/>
                <a:gd name="T75" fmla="*/ 3741 h 6310"/>
                <a:gd name="T76" fmla="*/ 4595 w 6302"/>
                <a:gd name="T77" fmla="*/ 3739 h 6310"/>
                <a:gd name="T78" fmla="*/ 4595 w 6302"/>
                <a:gd name="T79" fmla="*/ 5128 h 6310"/>
                <a:gd name="T80" fmla="*/ 5270 w 6302"/>
                <a:gd name="T81" fmla="*/ 5128 h 6310"/>
                <a:gd name="T82" fmla="*/ 5777 w 6302"/>
                <a:gd name="T83" fmla="*/ 5522 h 6310"/>
                <a:gd name="T84" fmla="*/ 6302 w 6302"/>
                <a:gd name="T85" fmla="*/ 4997 h 6310"/>
                <a:gd name="T86" fmla="*/ 5776 w 6302"/>
                <a:gd name="T87" fmla="*/ 4472 h 6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302" h="6310">
                  <a:moveTo>
                    <a:pt x="5776" y="4472"/>
                  </a:moveTo>
                  <a:cubicBezTo>
                    <a:pt x="5532" y="4472"/>
                    <a:pt x="5329" y="4640"/>
                    <a:pt x="5270" y="4866"/>
                  </a:cubicBezTo>
                  <a:lnTo>
                    <a:pt x="4858" y="4866"/>
                  </a:lnTo>
                  <a:lnTo>
                    <a:pt x="4858" y="3708"/>
                  </a:lnTo>
                  <a:cubicBezTo>
                    <a:pt x="5405" y="3593"/>
                    <a:pt x="5776" y="3177"/>
                    <a:pt x="5776" y="2634"/>
                  </a:cubicBezTo>
                  <a:cubicBezTo>
                    <a:pt x="5776" y="2166"/>
                    <a:pt x="5478" y="1752"/>
                    <a:pt x="5050" y="1594"/>
                  </a:cubicBezTo>
                  <a:cubicBezTo>
                    <a:pt x="5089" y="1464"/>
                    <a:pt x="5103" y="1329"/>
                    <a:pt x="5094" y="1179"/>
                  </a:cubicBezTo>
                  <a:cubicBezTo>
                    <a:pt x="5054" y="539"/>
                    <a:pt x="4483" y="13"/>
                    <a:pt x="3822" y="8"/>
                  </a:cubicBezTo>
                  <a:cubicBezTo>
                    <a:pt x="3289" y="0"/>
                    <a:pt x="2820" y="318"/>
                    <a:pt x="2623" y="780"/>
                  </a:cubicBezTo>
                  <a:cubicBezTo>
                    <a:pt x="2430" y="636"/>
                    <a:pt x="2185" y="566"/>
                    <a:pt x="1936" y="590"/>
                  </a:cubicBezTo>
                  <a:cubicBezTo>
                    <a:pt x="1578" y="624"/>
                    <a:pt x="1264" y="861"/>
                    <a:pt x="1119" y="1212"/>
                  </a:cubicBezTo>
                  <a:cubicBezTo>
                    <a:pt x="1049" y="1379"/>
                    <a:pt x="1058" y="1564"/>
                    <a:pt x="1074" y="1677"/>
                  </a:cubicBezTo>
                  <a:cubicBezTo>
                    <a:pt x="738" y="1874"/>
                    <a:pt x="525" y="2239"/>
                    <a:pt x="525" y="2634"/>
                  </a:cubicBezTo>
                  <a:cubicBezTo>
                    <a:pt x="525" y="3167"/>
                    <a:pt x="903" y="3589"/>
                    <a:pt x="1444" y="3706"/>
                  </a:cubicBezTo>
                  <a:lnTo>
                    <a:pt x="1444" y="4866"/>
                  </a:lnTo>
                  <a:lnTo>
                    <a:pt x="1032" y="4866"/>
                  </a:lnTo>
                  <a:cubicBezTo>
                    <a:pt x="973" y="4640"/>
                    <a:pt x="769" y="4472"/>
                    <a:pt x="525" y="4472"/>
                  </a:cubicBezTo>
                  <a:cubicBezTo>
                    <a:pt x="235" y="4472"/>
                    <a:pt x="0" y="4707"/>
                    <a:pt x="0" y="4997"/>
                  </a:cubicBezTo>
                  <a:cubicBezTo>
                    <a:pt x="0" y="5286"/>
                    <a:pt x="235" y="5522"/>
                    <a:pt x="525" y="5522"/>
                  </a:cubicBezTo>
                  <a:cubicBezTo>
                    <a:pt x="769" y="5522"/>
                    <a:pt x="973" y="5354"/>
                    <a:pt x="1032" y="5128"/>
                  </a:cubicBezTo>
                  <a:lnTo>
                    <a:pt x="1707" y="5128"/>
                  </a:lnTo>
                  <a:lnTo>
                    <a:pt x="1707" y="3739"/>
                  </a:lnTo>
                  <a:cubicBezTo>
                    <a:pt x="1722" y="3739"/>
                    <a:pt x="1738" y="3741"/>
                    <a:pt x="1754" y="3741"/>
                  </a:cubicBezTo>
                  <a:lnTo>
                    <a:pt x="2363" y="3741"/>
                  </a:lnTo>
                  <a:lnTo>
                    <a:pt x="2363" y="5278"/>
                  </a:lnTo>
                  <a:cubicBezTo>
                    <a:pt x="2137" y="5337"/>
                    <a:pt x="1969" y="5540"/>
                    <a:pt x="1969" y="5785"/>
                  </a:cubicBezTo>
                  <a:cubicBezTo>
                    <a:pt x="1969" y="6073"/>
                    <a:pt x="2204" y="6310"/>
                    <a:pt x="2494" y="6310"/>
                  </a:cubicBezTo>
                  <a:cubicBezTo>
                    <a:pt x="2785" y="6310"/>
                    <a:pt x="3020" y="6073"/>
                    <a:pt x="3020" y="5785"/>
                  </a:cubicBezTo>
                  <a:cubicBezTo>
                    <a:pt x="3020" y="5540"/>
                    <a:pt x="2852" y="5337"/>
                    <a:pt x="2626" y="5278"/>
                  </a:cubicBezTo>
                  <a:lnTo>
                    <a:pt x="2626" y="3741"/>
                  </a:lnTo>
                  <a:lnTo>
                    <a:pt x="3676" y="3741"/>
                  </a:lnTo>
                  <a:lnTo>
                    <a:pt x="3676" y="5278"/>
                  </a:lnTo>
                  <a:cubicBezTo>
                    <a:pt x="3450" y="5337"/>
                    <a:pt x="3282" y="5540"/>
                    <a:pt x="3282" y="5785"/>
                  </a:cubicBezTo>
                  <a:cubicBezTo>
                    <a:pt x="3282" y="6073"/>
                    <a:pt x="3517" y="6310"/>
                    <a:pt x="3807" y="6310"/>
                  </a:cubicBezTo>
                  <a:cubicBezTo>
                    <a:pt x="4097" y="6310"/>
                    <a:pt x="4332" y="6073"/>
                    <a:pt x="4332" y="5785"/>
                  </a:cubicBezTo>
                  <a:cubicBezTo>
                    <a:pt x="4332" y="5540"/>
                    <a:pt x="4164" y="5337"/>
                    <a:pt x="3939" y="5278"/>
                  </a:cubicBezTo>
                  <a:lnTo>
                    <a:pt x="3939" y="3741"/>
                  </a:lnTo>
                  <a:lnTo>
                    <a:pt x="4548" y="3741"/>
                  </a:lnTo>
                  <a:cubicBezTo>
                    <a:pt x="4563" y="3741"/>
                    <a:pt x="4579" y="3739"/>
                    <a:pt x="4595" y="3739"/>
                  </a:cubicBezTo>
                  <a:lnTo>
                    <a:pt x="4595" y="5128"/>
                  </a:lnTo>
                  <a:lnTo>
                    <a:pt x="5270" y="5128"/>
                  </a:lnTo>
                  <a:cubicBezTo>
                    <a:pt x="5329" y="5354"/>
                    <a:pt x="5532" y="5522"/>
                    <a:pt x="5777" y="5522"/>
                  </a:cubicBezTo>
                  <a:cubicBezTo>
                    <a:pt x="6067" y="5522"/>
                    <a:pt x="6302" y="5286"/>
                    <a:pt x="6302" y="4997"/>
                  </a:cubicBezTo>
                  <a:cubicBezTo>
                    <a:pt x="6302" y="4707"/>
                    <a:pt x="6067" y="4472"/>
                    <a:pt x="5776" y="4472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800" b="1" i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5" name="îṡļiďé">
            <a:extLst>
              <a:ext uri="{FF2B5EF4-FFF2-40B4-BE49-F238E27FC236}">
                <a16:creationId xmlns:a16="http://schemas.microsoft.com/office/drawing/2014/main" xmlns="" id="{4BF81E43-5751-4F93-868F-940882CD7D59}"/>
              </a:ext>
            </a:extLst>
          </p:cNvPr>
          <p:cNvGrpSpPr/>
          <p:nvPr/>
        </p:nvGrpSpPr>
        <p:grpSpPr>
          <a:xfrm>
            <a:off x="7822407" y="2039387"/>
            <a:ext cx="2549486" cy="2549486"/>
            <a:chOff x="8550210" y="1114426"/>
            <a:chExt cx="2463802" cy="2463802"/>
          </a:xfrm>
        </p:grpSpPr>
        <p:sp>
          <p:nvSpPr>
            <p:cNvPr id="20" name="iśḷiḓé">
              <a:extLst>
                <a:ext uri="{FF2B5EF4-FFF2-40B4-BE49-F238E27FC236}">
                  <a16:creationId xmlns:a16="http://schemas.microsoft.com/office/drawing/2014/main" xmlns="" id="{41C5B673-6F8F-49CC-ADBE-99FBAD26637A}"/>
                </a:ext>
              </a:extLst>
            </p:cNvPr>
            <p:cNvSpPr/>
            <p:nvPr/>
          </p:nvSpPr>
          <p:spPr>
            <a:xfrm>
              <a:off x="8550210" y="1114426"/>
              <a:ext cx="2463802" cy="2463802"/>
            </a:xfrm>
            <a:prstGeom prst="ellipse">
              <a:avLst/>
            </a:prstGeom>
            <a:solidFill>
              <a:schemeClr val="bg1">
                <a:lumMod val="95000"/>
                <a:alpha val="90000"/>
              </a:schemeClr>
            </a:solidFill>
            <a:ln w="571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800" b="1" i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1" name="ïṡḷíďê">
              <a:extLst>
                <a:ext uri="{FF2B5EF4-FFF2-40B4-BE49-F238E27FC236}">
                  <a16:creationId xmlns:a16="http://schemas.microsoft.com/office/drawing/2014/main" xmlns="" id="{EC87BC36-F4E5-493B-9060-9A17FA89A6ED}"/>
                </a:ext>
              </a:extLst>
            </p:cNvPr>
            <p:cNvSpPr/>
            <p:nvPr/>
          </p:nvSpPr>
          <p:spPr>
            <a:xfrm>
              <a:off x="9280404" y="1845587"/>
              <a:ext cx="1003414" cy="1001480"/>
            </a:xfrm>
            <a:custGeom>
              <a:avLst/>
              <a:gdLst>
                <a:gd name="T0" fmla="*/ 325 w 333"/>
                <a:gd name="T1" fmla="*/ 136 h 333"/>
                <a:gd name="T2" fmla="*/ 295 w 333"/>
                <a:gd name="T3" fmla="*/ 132 h 333"/>
                <a:gd name="T4" fmla="*/ 282 w 333"/>
                <a:gd name="T5" fmla="*/ 100 h 333"/>
                <a:gd name="T6" fmla="*/ 301 w 333"/>
                <a:gd name="T7" fmla="*/ 77 h 333"/>
                <a:gd name="T8" fmla="*/ 300 w 333"/>
                <a:gd name="T9" fmla="*/ 64 h 333"/>
                <a:gd name="T10" fmla="*/ 269 w 333"/>
                <a:gd name="T11" fmla="*/ 33 h 333"/>
                <a:gd name="T12" fmla="*/ 257 w 333"/>
                <a:gd name="T13" fmla="*/ 33 h 333"/>
                <a:gd name="T14" fmla="*/ 233 w 333"/>
                <a:gd name="T15" fmla="*/ 51 h 333"/>
                <a:gd name="T16" fmla="*/ 201 w 333"/>
                <a:gd name="T17" fmla="*/ 38 h 333"/>
                <a:gd name="T18" fmla="*/ 198 w 333"/>
                <a:gd name="T19" fmla="*/ 8 h 333"/>
                <a:gd name="T20" fmla="*/ 188 w 333"/>
                <a:gd name="T21" fmla="*/ 0 h 333"/>
                <a:gd name="T22" fmla="*/ 145 w 333"/>
                <a:gd name="T23" fmla="*/ 0 h 333"/>
                <a:gd name="T24" fmla="*/ 136 w 333"/>
                <a:gd name="T25" fmla="*/ 8 h 333"/>
                <a:gd name="T26" fmla="*/ 132 w 333"/>
                <a:gd name="T27" fmla="*/ 38 h 333"/>
                <a:gd name="T28" fmla="*/ 100 w 333"/>
                <a:gd name="T29" fmla="*/ 51 h 333"/>
                <a:gd name="T30" fmla="*/ 77 w 333"/>
                <a:gd name="T31" fmla="*/ 33 h 333"/>
                <a:gd name="T32" fmla="*/ 64 w 333"/>
                <a:gd name="T33" fmla="*/ 33 h 333"/>
                <a:gd name="T34" fmla="*/ 33 w 333"/>
                <a:gd name="T35" fmla="*/ 64 h 333"/>
                <a:gd name="T36" fmla="*/ 33 w 333"/>
                <a:gd name="T37" fmla="*/ 77 h 333"/>
                <a:gd name="T38" fmla="*/ 51 w 333"/>
                <a:gd name="T39" fmla="*/ 100 h 333"/>
                <a:gd name="T40" fmla="*/ 38 w 333"/>
                <a:gd name="T41" fmla="*/ 132 h 333"/>
                <a:gd name="T42" fmla="*/ 8 w 333"/>
                <a:gd name="T43" fmla="*/ 136 h 333"/>
                <a:gd name="T44" fmla="*/ 0 w 333"/>
                <a:gd name="T45" fmla="*/ 145 h 333"/>
                <a:gd name="T46" fmla="*/ 0 w 333"/>
                <a:gd name="T47" fmla="*/ 188 h 333"/>
                <a:gd name="T48" fmla="*/ 8 w 333"/>
                <a:gd name="T49" fmla="*/ 198 h 333"/>
                <a:gd name="T50" fmla="*/ 38 w 333"/>
                <a:gd name="T51" fmla="*/ 201 h 333"/>
                <a:gd name="T52" fmla="*/ 51 w 333"/>
                <a:gd name="T53" fmla="*/ 233 h 333"/>
                <a:gd name="T54" fmla="*/ 33 w 333"/>
                <a:gd name="T55" fmla="*/ 257 h 333"/>
                <a:gd name="T56" fmla="*/ 34 w 333"/>
                <a:gd name="T57" fmla="*/ 269 h 333"/>
                <a:gd name="T58" fmla="*/ 64 w 333"/>
                <a:gd name="T59" fmla="*/ 300 h 333"/>
                <a:gd name="T60" fmla="*/ 77 w 333"/>
                <a:gd name="T61" fmla="*/ 301 h 333"/>
                <a:gd name="T62" fmla="*/ 100 w 333"/>
                <a:gd name="T63" fmla="*/ 282 h 333"/>
                <a:gd name="T64" fmla="*/ 132 w 333"/>
                <a:gd name="T65" fmla="*/ 295 h 333"/>
                <a:gd name="T66" fmla="*/ 136 w 333"/>
                <a:gd name="T67" fmla="*/ 325 h 333"/>
                <a:gd name="T68" fmla="*/ 145 w 333"/>
                <a:gd name="T69" fmla="*/ 333 h 333"/>
                <a:gd name="T70" fmla="*/ 188 w 333"/>
                <a:gd name="T71" fmla="*/ 333 h 333"/>
                <a:gd name="T72" fmla="*/ 198 w 333"/>
                <a:gd name="T73" fmla="*/ 325 h 333"/>
                <a:gd name="T74" fmla="*/ 201 w 333"/>
                <a:gd name="T75" fmla="*/ 295 h 333"/>
                <a:gd name="T76" fmla="*/ 233 w 333"/>
                <a:gd name="T77" fmla="*/ 282 h 333"/>
                <a:gd name="T78" fmla="*/ 257 w 333"/>
                <a:gd name="T79" fmla="*/ 301 h 333"/>
                <a:gd name="T80" fmla="*/ 269 w 333"/>
                <a:gd name="T81" fmla="*/ 300 h 333"/>
                <a:gd name="T82" fmla="*/ 300 w 333"/>
                <a:gd name="T83" fmla="*/ 269 h 333"/>
                <a:gd name="T84" fmla="*/ 301 w 333"/>
                <a:gd name="T85" fmla="*/ 257 h 333"/>
                <a:gd name="T86" fmla="*/ 282 w 333"/>
                <a:gd name="T87" fmla="*/ 233 h 333"/>
                <a:gd name="T88" fmla="*/ 295 w 333"/>
                <a:gd name="T89" fmla="*/ 201 h 333"/>
                <a:gd name="T90" fmla="*/ 325 w 333"/>
                <a:gd name="T91" fmla="*/ 198 h 333"/>
                <a:gd name="T92" fmla="*/ 333 w 333"/>
                <a:gd name="T93" fmla="*/ 188 h 333"/>
                <a:gd name="T94" fmla="*/ 333 w 333"/>
                <a:gd name="T95" fmla="*/ 145 h 333"/>
                <a:gd name="T96" fmla="*/ 325 w 333"/>
                <a:gd name="T97" fmla="*/ 136 h 333"/>
                <a:gd name="T98" fmla="*/ 167 w 333"/>
                <a:gd name="T99" fmla="*/ 250 h 333"/>
                <a:gd name="T100" fmla="*/ 83 w 333"/>
                <a:gd name="T101" fmla="*/ 167 h 333"/>
                <a:gd name="T102" fmla="*/ 167 w 333"/>
                <a:gd name="T103" fmla="*/ 83 h 333"/>
                <a:gd name="T104" fmla="*/ 250 w 333"/>
                <a:gd name="T105" fmla="*/ 167 h 333"/>
                <a:gd name="T106" fmla="*/ 167 w 333"/>
                <a:gd name="T107" fmla="*/ 25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3" h="333">
                  <a:moveTo>
                    <a:pt x="325" y="136"/>
                  </a:moveTo>
                  <a:lnTo>
                    <a:pt x="295" y="132"/>
                  </a:lnTo>
                  <a:cubicBezTo>
                    <a:pt x="292" y="121"/>
                    <a:pt x="288" y="110"/>
                    <a:pt x="282" y="100"/>
                  </a:cubicBezTo>
                  <a:lnTo>
                    <a:pt x="301" y="77"/>
                  </a:lnTo>
                  <a:cubicBezTo>
                    <a:pt x="303" y="73"/>
                    <a:pt x="303" y="67"/>
                    <a:pt x="300" y="64"/>
                  </a:cubicBezTo>
                  <a:lnTo>
                    <a:pt x="269" y="33"/>
                  </a:lnTo>
                  <a:cubicBezTo>
                    <a:pt x="266" y="30"/>
                    <a:pt x="260" y="30"/>
                    <a:pt x="257" y="33"/>
                  </a:cubicBezTo>
                  <a:lnTo>
                    <a:pt x="233" y="51"/>
                  </a:lnTo>
                  <a:cubicBezTo>
                    <a:pt x="223" y="45"/>
                    <a:pt x="213" y="41"/>
                    <a:pt x="201" y="38"/>
                  </a:cubicBezTo>
                  <a:lnTo>
                    <a:pt x="198" y="8"/>
                  </a:lnTo>
                  <a:cubicBezTo>
                    <a:pt x="197" y="4"/>
                    <a:pt x="193" y="0"/>
                    <a:pt x="188" y="0"/>
                  </a:cubicBezTo>
                  <a:lnTo>
                    <a:pt x="145" y="0"/>
                  </a:lnTo>
                  <a:cubicBezTo>
                    <a:pt x="140" y="0"/>
                    <a:pt x="136" y="4"/>
                    <a:pt x="136" y="8"/>
                  </a:cubicBezTo>
                  <a:lnTo>
                    <a:pt x="132" y="38"/>
                  </a:lnTo>
                  <a:cubicBezTo>
                    <a:pt x="121" y="41"/>
                    <a:pt x="110" y="46"/>
                    <a:pt x="100" y="51"/>
                  </a:cubicBezTo>
                  <a:lnTo>
                    <a:pt x="77" y="33"/>
                  </a:lnTo>
                  <a:cubicBezTo>
                    <a:pt x="73" y="30"/>
                    <a:pt x="67" y="30"/>
                    <a:pt x="64" y="33"/>
                  </a:cubicBezTo>
                  <a:lnTo>
                    <a:pt x="33" y="64"/>
                  </a:lnTo>
                  <a:cubicBezTo>
                    <a:pt x="30" y="67"/>
                    <a:pt x="30" y="73"/>
                    <a:pt x="33" y="77"/>
                  </a:cubicBezTo>
                  <a:lnTo>
                    <a:pt x="51" y="100"/>
                  </a:lnTo>
                  <a:cubicBezTo>
                    <a:pt x="45" y="110"/>
                    <a:pt x="41" y="121"/>
                    <a:pt x="38" y="132"/>
                  </a:cubicBezTo>
                  <a:lnTo>
                    <a:pt x="8" y="136"/>
                  </a:lnTo>
                  <a:cubicBezTo>
                    <a:pt x="4" y="136"/>
                    <a:pt x="0" y="140"/>
                    <a:pt x="0" y="145"/>
                  </a:cubicBezTo>
                  <a:lnTo>
                    <a:pt x="0" y="188"/>
                  </a:lnTo>
                  <a:cubicBezTo>
                    <a:pt x="0" y="193"/>
                    <a:pt x="4" y="197"/>
                    <a:pt x="8" y="198"/>
                  </a:cubicBezTo>
                  <a:lnTo>
                    <a:pt x="38" y="201"/>
                  </a:lnTo>
                  <a:cubicBezTo>
                    <a:pt x="41" y="213"/>
                    <a:pt x="46" y="223"/>
                    <a:pt x="51" y="233"/>
                  </a:cubicBezTo>
                  <a:lnTo>
                    <a:pt x="33" y="257"/>
                  </a:lnTo>
                  <a:cubicBezTo>
                    <a:pt x="30" y="260"/>
                    <a:pt x="30" y="266"/>
                    <a:pt x="34" y="269"/>
                  </a:cubicBezTo>
                  <a:lnTo>
                    <a:pt x="64" y="300"/>
                  </a:lnTo>
                  <a:cubicBezTo>
                    <a:pt x="67" y="303"/>
                    <a:pt x="73" y="303"/>
                    <a:pt x="77" y="301"/>
                  </a:cubicBezTo>
                  <a:lnTo>
                    <a:pt x="100" y="282"/>
                  </a:lnTo>
                  <a:cubicBezTo>
                    <a:pt x="110" y="288"/>
                    <a:pt x="121" y="292"/>
                    <a:pt x="132" y="295"/>
                  </a:cubicBezTo>
                  <a:lnTo>
                    <a:pt x="136" y="325"/>
                  </a:lnTo>
                  <a:cubicBezTo>
                    <a:pt x="136" y="330"/>
                    <a:pt x="140" y="333"/>
                    <a:pt x="145" y="333"/>
                  </a:cubicBezTo>
                  <a:lnTo>
                    <a:pt x="188" y="333"/>
                  </a:lnTo>
                  <a:cubicBezTo>
                    <a:pt x="193" y="333"/>
                    <a:pt x="197" y="330"/>
                    <a:pt x="198" y="325"/>
                  </a:cubicBezTo>
                  <a:lnTo>
                    <a:pt x="201" y="295"/>
                  </a:lnTo>
                  <a:cubicBezTo>
                    <a:pt x="213" y="292"/>
                    <a:pt x="223" y="288"/>
                    <a:pt x="233" y="282"/>
                  </a:cubicBezTo>
                  <a:lnTo>
                    <a:pt x="257" y="301"/>
                  </a:lnTo>
                  <a:cubicBezTo>
                    <a:pt x="260" y="303"/>
                    <a:pt x="266" y="303"/>
                    <a:pt x="269" y="300"/>
                  </a:cubicBezTo>
                  <a:lnTo>
                    <a:pt x="300" y="269"/>
                  </a:lnTo>
                  <a:cubicBezTo>
                    <a:pt x="303" y="266"/>
                    <a:pt x="303" y="260"/>
                    <a:pt x="301" y="257"/>
                  </a:cubicBezTo>
                  <a:lnTo>
                    <a:pt x="282" y="233"/>
                  </a:lnTo>
                  <a:cubicBezTo>
                    <a:pt x="288" y="223"/>
                    <a:pt x="292" y="213"/>
                    <a:pt x="295" y="201"/>
                  </a:cubicBezTo>
                  <a:lnTo>
                    <a:pt x="325" y="198"/>
                  </a:lnTo>
                  <a:cubicBezTo>
                    <a:pt x="330" y="197"/>
                    <a:pt x="333" y="193"/>
                    <a:pt x="333" y="188"/>
                  </a:cubicBezTo>
                  <a:lnTo>
                    <a:pt x="333" y="145"/>
                  </a:lnTo>
                  <a:cubicBezTo>
                    <a:pt x="333" y="140"/>
                    <a:pt x="330" y="136"/>
                    <a:pt x="325" y="136"/>
                  </a:cubicBezTo>
                  <a:close/>
                  <a:moveTo>
                    <a:pt x="167" y="250"/>
                  </a:moveTo>
                  <a:cubicBezTo>
                    <a:pt x="121" y="250"/>
                    <a:pt x="83" y="213"/>
                    <a:pt x="83" y="167"/>
                  </a:cubicBezTo>
                  <a:cubicBezTo>
                    <a:pt x="83" y="121"/>
                    <a:pt x="121" y="83"/>
                    <a:pt x="167" y="83"/>
                  </a:cubicBezTo>
                  <a:cubicBezTo>
                    <a:pt x="213" y="83"/>
                    <a:pt x="250" y="121"/>
                    <a:pt x="250" y="167"/>
                  </a:cubicBezTo>
                  <a:cubicBezTo>
                    <a:pt x="250" y="213"/>
                    <a:pt x="213" y="250"/>
                    <a:pt x="167" y="250"/>
                  </a:cubicBezTo>
                  <a:close/>
                </a:path>
              </a:pathLst>
            </a:custGeom>
            <a:solidFill>
              <a:srgbClr val="EA9D14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800" b="1" i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6" name="iṣ1iḓè">
            <a:extLst>
              <a:ext uri="{FF2B5EF4-FFF2-40B4-BE49-F238E27FC236}">
                <a16:creationId xmlns:a16="http://schemas.microsoft.com/office/drawing/2014/main" xmlns="" id="{1D2D61B1-B194-4C13-8F85-AA15E2F3E358}"/>
              </a:ext>
            </a:extLst>
          </p:cNvPr>
          <p:cNvGrpSpPr/>
          <p:nvPr/>
        </p:nvGrpSpPr>
        <p:grpSpPr>
          <a:xfrm>
            <a:off x="3761744" y="2039387"/>
            <a:ext cx="2549486" cy="2549486"/>
            <a:chOff x="3635395" y="1114426"/>
            <a:chExt cx="2463802" cy="2463802"/>
          </a:xfrm>
        </p:grpSpPr>
        <p:sp>
          <p:nvSpPr>
            <p:cNvPr id="18" name="iṥḷïḓé">
              <a:extLst>
                <a:ext uri="{FF2B5EF4-FFF2-40B4-BE49-F238E27FC236}">
                  <a16:creationId xmlns:a16="http://schemas.microsoft.com/office/drawing/2014/main" xmlns="" id="{ED62BFD8-BDD3-4B6E-AD4A-783181DC6FE5}"/>
                </a:ext>
              </a:extLst>
            </p:cNvPr>
            <p:cNvSpPr/>
            <p:nvPr/>
          </p:nvSpPr>
          <p:spPr>
            <a:xfrm>
              <a:off x="3635395" y="1114426"/>
              <a:ext cx="2463802" cy="2463802"/>
            </a:xfrm>
            <a:prstGeom prst="ellipse">
              <a:avLst/>
            </a:prstGeom>
            <a:solidFill>
              <a:schemeClr val="bg1">
                <a:lumMod val="95000"/>
                <a:alpha val="90000"/>
              </a:schemeClr>
            </a:solidFill>
            <a:ln w="5715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800" b="1" i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9" name="iṣḻîḍe">
              <a:extLst>
                <a:ext uri="{FF2B5EF4-FFF2-40B4-BE49-F238E27FC236}">
                  <a16:creationId xmlns:a16="http://schemas.microsoft.com/office/drawing/2014/main" xmlns="" id="{9B3F40F9-84F7-43E8-B368-E1A2B119C6CE}"/>
                </a:ext>
              </a:extLst>
            </p:cNvPr>
            <p:cNvSpPr/>
            <p:nvPr/>
          </p:nvSpPr>
          <p:spPr>
            <a:xfrm>
              <a:off x="4366872" y="1844621"/>
              <a:ext cx="1000848" cy="1003412"/>
            </a:xfrm>
            <a:custGeom>
              <a:avLst/>
              <a:gdLst>
                <a:gd name="connsiteX0" fmla="*/ 283655 w 606580"/>
                <a:gd name="connsiteY0" fmla="*/ 180789 h 608133"/>
                <a:gd name="connsiteX1" fmla="*/ 463969 w 606580"/>
                <a:gd name="connsiteY1" fmla="*/ 329895 h 608133"/>
                <a:gd name="connsiteX2" fmla="*/ 467288 w 606580"/>
                <a:gd name="connsiteY2" fmla="*/ 329803 h 608133"/>
                <a:gd name="connsiteX3" fmla="*/ 606580 w 606580"/>
                <a:gd name="connsiteY3" fmla="*/ 468968 h 608133"/>
                <a:gd name="connsiteX4" fmla="*/ 467288 w 606580"/>
                <a:gd name="connsiteY4" fmla="*/ 608133 h 608133"/>
                <a:gd name="connsiteX5" fmla="*/ 92278 w 606580"/>
                <a:gd name="connsiteY5" fmla="*/ 608133 h 608133"/>
                <a:gd name="connsiteX6" fmla="*/ 0 w 606580"/>
                <a:gd name="connsiteY6" fmla="*/ 508177 h 608133"/>
                <a:gd name="connsiteX7" fmla="*/ 100113 w 606580"/>
                <a:gd name="connsiteY7" fmla="*/ 408221 h 608133"/>
                <a:gd name="connsiteX8" fmla="*/ 105829 w 606580"/>
                <a:gd name="connsiteY8" fmla="*/ 408774 h 608133"/>
                <a:gd name="connsiteX9" fmla="*/ 100113 w 606580"/>
                <a:gd name="connsiteY9" fmla="*/ 364042 h 608133"/>
                <a:gd name="connsiteX10" fmla="*/ 283655 w 606580"/>
                <a:gd name="connsiteY10" fmla="*/ 180789 h 608133"/>
                <a:gd name="connsiteX11" fmla="*/ 399230 w 606580"/>
                <a:gd name="connsiteY11" fmla="*/ 97945 h 608133"/>
                <a:gd name="connsiteX12" fmla="*/ 506377 w 606580"/>
                <a:gd name="connsiteY12" fmla="*/ 204910 h 608133"/>
                <a:gd name="connsiteX13" fmla="*/ 476133 w 606580"/>
                <a:gd name="connsiteY13" fmla="*/ 235195 h 608133"/>
                <a:gd name="connsiteX14" fmla="*/ 445888 w 606580"/>
                <a:gd name="connsiteY14" fmla="*/ 204910 h 608133"/>
                <a:gd name="connsiteX15" fmla="*/ 399230 w 606580"/>
                <a:gd name="connsiteY15" fmla="*/ 158424 h 608133"/>
                <a:gd name="connsiteX16" fmla="*/ 368986 w 606580"/>
                <a:gd name="connsiteY16" fmla="*/ 128230 h 608133"/>
                <a:gd name="connsiteX17" fmla="*/ 399230 w 606580"/>
                <a:gd name="connsiteY17" fmla="*/ 97945 h 608133"/>
                <a:gd name="connsiteX18" fmla="*/ 403459 w 606580"/>
                <a:gd name="connsiteY18" fmla="*/ 0 h 608133"/>
                <a:gd name="connsiteX19" fmla="*/ 403552 w 606580"/>
                <a:gd name="connsiteY19" fmla="*/ 0 h 608133"/>
                <a:gd name="connsiteX20" fmla="*/ 604533 w 606580"/>
                <a:gd name="connsiteY20" fmla="*/ 200633 h 608133"/>
                <a:gd name="connsiteX21" fmla="*/ 574294 w 606580"/>
                <a:gd name="connsiteY21" fmla="*/ 230820 h 608133"/>
                <a:gd name="connsiteX22" fmla="*/ 574201 w 606580"/>
                <a:gd name="connsiteY22" fmla="*/ 230820 h 608133"/>
                <a:gd name="connsiteX23" fmla="*/ 543962 w 606580"/>
                <a:gd name="connsiteY23" fmla="*/ 200633 h 608133"/>
                <a:gd name="connsiteX24" fmla="*/ 403552 w 606580"/>
                <a:gd name="connsiteY24" fmla="*/ 60466 h 608133"/>
                <a:gd name="connsiteX25" fmla="*/ 403459 w 606580"/>
                <a:gd name="connsiteY25" fmla="*/ 60466 h 608133"/>
                <a:gd name="connsiteX26" fmla="*/ 373220 w 606580"/>
                <a:gd name="connsiteY26" fmla="*/ 30187 h 608133"/>
                <a:gd name="connsiteX27" fmla="*/ 403459 w 606580"/>
                <a:gd name="connsiteY27" fmla="*/ 0 h 60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8133">
                  <a:moveTo>
                    <a:pt x="283655" y="180789"/>
                  </a:moveTo>
                  <a:cubicBezTo>
                    <a:pt x="373351" y="180789"/>
                    <a:pt x="447929" y="245034"/>
                    <a:pt x="463969" y="329895"/>
                  </a:cubicBezTo>
                  <a:cubicBezTo>
                    <a:pt x="465075" y="329895"/>
                    <a:pt x="466089" y="329803"/>
                    <a:pt x="467288" y="329803"/>
                  </a:cubicBezTo>
                  <a:cubicBezTo>
                    <a:pt x="544263" y="329803"/>
                    <a:pt x="606580" y="392022"/>
                    <a:pt x="606580" y="468968"/>
                  </a:cubicBezTo>
                  <a:cubicBezTo>
                    <a:pt x="606580" y="545730"/>
                    <a:pt x="544263" y="608133"/>
                    <a:pt x="467288" y="608133"/>
                  </a:cubicBezTo>
                  <a:lnTo>
                    <a:pt x="92278" y="608133"/>
                  </a:lnTo>
                  <a:cubicBezTo>
                    <a:pt x="40101" y="604636"/>
                    <a:pt x="0" y="561101"/>
                    <a:pt x="0" y="508177"/>
                  </a:cubicBezTo>
                  <a:cubicBezTo>
                    <a:pt x="0" y="452953"/>
                    <a:pt x="44802" y="408221"/>
                    <a:pt x="100113" y="408221"/>
                  </a:cubicBezTo>
                  <a:cubicBezTo>
                    <a:pt x="102049" y="408221"/>
                    <a:pt x="103893" y="408589"/>
                    <a:pt x="105829" y="408774"/>
                  </a:cubicBezTo>
                  <a:cubicBezTo>
                    <a:pt x="102234" y="394415"/>
                    <a:pt x="100113" y="379505"/>
                    <a:pt x="100113" y="364042"/>
                  </a:cubicBezTo>
                  <a:cubicBezTo>
                    <a:pt x="100113" y="262797"/>
                    <a:pt x="182251" y="180789"/>
                    <a:pt x="283655" y="180789"/>
                  </a:cubicBezTo>
                  <a:close/>
                  <a:moveTo>
                    <a:pt x="399230" y="97945"/>
                  </a:moveTo>
                  <a:cubicBezTo>
                    <a:pt x="458336" y="97945"/>
                    <a:pt x="506377" y="145997"/>
                    <a:pt x="506377" y="204910"/>
                  </a:cubicBezTo>
                  <a:cubicBezTo>
                    <a:pt x="506377" y="221664"/>
                    <a:pt x="492822" y="235195"/>
                    <a:pt x="476133" y="235195"/>
                  </a:cubicBezTo>
                  <a:cubicBezTo>
                    <a:pt x="459443" y="235195"/>
                    <a:pt x="445888" y="221664"/>
                    <a:pt x="445888" y="204910"/>
                  </a:cubicBezTo>
                  <a:cubicBezTo>
                    <a:pt x="445888" y="179227"/>
                    <a:pt x="424957" y="158424"/>
                    <a:pt x="399230" y="158424"/>
                  </a:cubicBezTo>
                  <a:cubicBezTo>
                    <a:pt x="382541" y="158424"/>
                    <a:pt x="368986" y="144892"/>
                    <a:pt x="368986" y="128230"/>
                  </a:cubicBezTo>
                  <a:cubicBezTo>
                    <a:pt x="368986" y="111477"/>
                    <a:pt x="382541" y="97945"/>
                    <a:pt x="399230" y="97945"/>
                  </a:cubicBezTo>
                  <a:close/>
                  <a:moveTo>
                    <a:pt x="403459" y="0"/>
                  </a:moveTo>
                  <a:lnTo>
                    <a:pt x="403552" y="0"/>
                  </a:lnTo>
                  <a:cubicBezTo>
                    <a:pt x="514276" y="0"/>
                    <a:pt x="604441" y="90009"/>
                    <a:pt x="604533" y="200633"/>
                  </a:cubicBezTo>
                  <a:cubicBezTo>
                    <a:pt x="604533" y="217291"/>
                    <a:pt x="590981" y="230820"/>
                    <a:pt x="574294" y="230820"/>
                  </a:cubicBezTo>
                  <a:lnTo>
                    <a:pt x="574201" y="230820"/>
                  </a:lnTo>
                  <a:cubicBezTo>
                    <a:pt x="557514" y="230820"/>
                    <a:pt x="543962" y="217291"/>
                    <a:pt x="543962" y="200633"/>
                  </a:cubicBezTo>
                  <a:cubicBezTo>
                    <a:pt x="543962" y="123325"/>
                    <a:pt x="480902" y="60466"/>
                    <a:pt x="403552" y="60466"/>
                  </a:cubicBezTo>
                  <a:lnTo>
                    <a:pt x="403459" y="60466"/>
                  </a:lnTo>
                  <a:cubicBezTo>
                    <a:pt x="386772" y="60466"/>
                    <a:pt x="373220" y="46937"/>
                    <a:pt x="373220" y="30187"/>
                  </a:cubicBezTo>
                  <a:cubicBezTo>
                    <a:pt x="373220" y="13529"/>
                    <a:pt x="386772" y="0"/>
                    <a:pt x="403459" y="0"/>
                  </a:cubicBezTo>
                  <a:close/>
                </a:path>
              </a:pathLst>
            </a:custGeom>
            <a:solidFill>
              <a:srgbClr val="EA9D14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800" b="1" i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7" name="îṥliḋé">
            <a:extLst>
              <a:ext uri="{FF2B5EF4-FFF2-40B4-BE49-F238E27FC236}">
                <a16:creationId xmlns:a16="http://schemas.microsoft.com/office/drawing/2014/main" xmlns="" id="{FD64DA60-3B46-4262-9ED5-7D096AD08109}"/>
              </a:ext>
            </a:extLst>
          </p:cNvPr>
          <p:cNvGrpSpPr/>
          <p:nvPr/>
        </p:nvGrpSpPr>
        <p:grpSpPr>
          <a:xfrm>
            <a:off x="1879244" y="4680304"/>
            <a:ext cx="2431210" cy="1201474"/>
            <a:chOff x="1898649" y="4982530"/>
            <a:chExt cx="2349501" cy="1161094"/>
          </a:xfrm>
        </p:grpSpPr>
        <p:sp>
          <p:nvSpPr>
            <p:cNvPr id="16" name="íṧļiḓé">
              <a:extLst>
                <a:ext uri="{FF2B5EF4-FFF2-40B4-BE49-F238E27FC236}">
                  <a16:creationId xmlns:a16="http://schemas.microsoft.com/office/drawing/2014/main" xmlns="" id="{C51D861C-68B9-421A-991E-CE46E4BEF699}"/>
                </a:ext>
              </a:extLst>
            </p:cNvPr>
            <p:cNvSpPr txBox="1"/>
            <p:nvPr/>
          </p:nvSpPr>
          <p:spPr>
            <a:xfrm flipH="1">
              <a:off x="1898649" y="5429617"/>
              <a:ext cx="2349500" cy="71400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  <p:sp>
          <p:nvSpPr>
            <p:cNvPr id="17" name="ís1ïḍê">
              <a:extLst>
                <a:ext uri="{FF2B5EF4-FFF2-40B4-BE49-F238E27FC236}">
                  <a16:creationId xmlns:a16="http://schemas.microsoft.com/office/drawing/2014/main" xmlns="" id="{2B37CE87-BB70-4B47-8B77-4B71F0181D25}"/>
                </a:ext>
              </a:extLst>
            </p:cNvPr>
            <p:cNvSpPr/>
            <p:nvPr/>
          </p:nvSpPr>
          <p:spPr>
            <a:xfrm flipH="1">
              <a:off x="1898650" y="4982530"/>
              <a:ext cx="2349500" cy="447087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</a:p>
          </p:txBody>
        </p:sp>
      </p:grpSp>
      <p:sp>
        <p:nvSpPr>
          <p:cNvPr id="8" name="íš1ïḋe">
            <a:extLst>
              <a:ext uri="{FF2B5EF4-FFF2-40B4-BE49-F238E27FC236}">
                <a16:creationId xmlns:a16="http://schemas.microsoft.com/office/drawing/2014/main" xmlns="" id="{7CE02AF1-5B06-462A-9B6B-895EC529725A}"/>
              </a:ext>
            </a:extLst>
          </p:cNvPr>
          <p:cNvSpPr txBox="1"/>
          <p:nvPr/>
        </p:nvSpPr>
        <p:spPr>
          <a:xfrm flipH="1">
            <a:off x="5851214" y="5142940"/>
            <a:ext cx="2431209" cy="738838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text.</a:t>
            </a: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……</a:t>
            </a:r>
          </a:p>
        </p:txBody>
      </p:sp>
      <p:sp>
        <p:nvSpPr>
          <p:cNvPr id="9" name="îsḻiďê">
            <a:extLst>
              <a:ext uri="{FF2B5EF4-FFF2-40B4-BE49-F238E27FC236}">
                <a16:creationId xmlns:a16="http://schemas.microsoft.com/office/drawing/2014/main" xmlns="" id="{A216FC70-7E5F-49D0-9265-783248193704}"/>
              </a:ext>
            </a:extLst>
          </p:cNvPr>
          <p:cNvSpPr/>
          <p:nvPr/>
        </p:nvSpPr>
        <p:spPr>
          <a:xfrm flipH="1">
            <a:off x="5851214" y="4680304"/>
            <a:ext cx="2431209" cy="462635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</a:p>
        </p:txBody>
      </p:sp>
      <p:grpSp>
        <p:nvGrpSpPr>
          <p:cNvPr id="10" name="îṥľïḍè">
            <a:extLst>
              <a:ext uri="{FF2B5EF4-FFF2-40B4-BE49-F238E27FC236}">
                <a16:creationId xmlns:a16="http://schemas.microsoft.com/office/drawing/2014/main" xmlns="" id="{81A662BD-8510-4355-B098-63BB9D900C13}"/>
              </a:ext>
            </a:extLst>
          </p:cNvPr>
          <p:cNvGrpSpPr/>
          <p:nvPr/>
        </p:nvGrpSpPr>
        <p:grpSpPr>
          <a:xfrm>
            <a:off x="3820881" y="742751"/>
            <a:ext cx="2431210" cy="1201474"/>
            <a:chOff x="1898649" y="4982530"/>
            <a:chExt cx="2349501" cy="1161094"/>
          </a:xfrm>
        </p:grpSpPr>
        <p:sp>
          <p:nvSpPr>
            <p:cNvPr id="14" name="íšḻïḑê">
              <a:extLst>
                <a:ext uri="{FF2B5EF4-FFF2-40B4-BE49-F238E27FC236}">
                  <a16:creationId xmlns:a16="http://schemas.microsoft.com/office/drawing/2014/main" xmlns="" id="{43EA03AC-F183-4C3B-B305-577D2CAA7A01}"/>
                </a:ext>
              </a:extLst>
            </p:cNvPr>
            <p:cNvSpPr txBox="1"/>
            <p:nvPr/>
          </p:nvSpPr>
          <p:spPr>
            <a:xfrm flipH="1">
              <a:off x="1898649" y="5429617"/>
              <a:ext cx="2349500" cy="71400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  <p:sp>
          <p:nvSpPr>
            <p:cNvPr id="15" name="ïṣḷîďê">
              <a:extLst>
                <a:ext uri="{FF2B5EF4-FFF2-40B4-BE49-F238E27FC236}">
                  <a16:creationId xmlns:a16="http://schemas.microsoft.com/office/drawing/2014/main" xmlns="" id="{98B5A685-2B47-4EA7-BDF9-5A5AF7506C8D}"/>
                </a:ext>
              </a:extLst>
            </p:cNvPr>
            <p:cNvSpPr/>
            <p:nvPr/>
          </p:nvSpPr>
          <p:spPr>
            <a:xfrm flipH="1">
              <a:off x="1898650" y="4982530"/>
              <a:ext cx="2349500" cy="447087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</a:p>
          </p:txBody>
        </p:sp>
      </p:grpSp>
      <p:grpSp>
        <p:nvGrpSpPr>
          <p:cNvPr id="11" name="î$ḷíḑê">
            <a:extLst>
              <a:ext uri="{FF2B5EF4-FFF2-40B4-BE49-F238E27FC236}">
                <a16:creationId xmlns:a16="http://schemas.microsoft.com/office/drawing/2014/main" xmlns="" id="{39B5D587-3D53-46DD-B95A-7C17B2E627D4}"/>
              </a:ext>
            </a:extLst>
          </p:cNvPr>
          <p:cNvGrpSpPr/>
          <p:nvPr/>
        </p:nvGrpSpPr>
        <p:grpSpPr>
          <a:xfrm>
            <a:off x="7881544" y="742751"/>
            <a:ext cx="2431210" cy="1201474"/>
            <a:chOff x="1898649" y="4982530"/>
            <a:chExt cx="2349501" cy="1161094"/>
          </a:xfrm>
        </p:grpSpPr>
        <p:sp>
          <p:nvSpPr>
            <p:cNvPr id="12" name="išļiďé">
              <a:extLst>
                <a:ext uri="{FF2B5EF4-FFF2-40B4-BE49-F238E27FC236}">
                  <a16:creationId xmlns:a16="http://schemas.microsoft.com/office/drawing/2014/main" xmlns="" id="{54FF4BB2-A572-4C3B-838C-ED1FE0FA597E}"/>
                </a:ext>
              </a:extLst>
            </p:cNvPr>
            <p:cNvSpPr txBox="1"/>
            <p:nvPr/>
          </p:nvSpPr>
          <p:spPr>
            <a:xfrm flipH="1">
              <a:off x="1898649" y="5429617"/>
              <a:ext cx="2349500" cy="71400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  <p:sp>
          <p:nvSpPr>
            <p:cNvPr id="13" name="ï$1ïḍê">
              <a:extLst>
                <a:ext uri="{FF2B5EF4-FFF2-40B4-BE49-F238E27FC236}">
                  <a16:creationId xmlns:a16="http://schemas.microsoft.com/office/drawing/2014/main" xmlns="" id="{485F6E38-B2BA-41AE-9CAF-6CAE6D7C5FD7}"/>
                </a:ext>
              </a:extLst>
            </p:cNvPr>
            <p:cNvSpPr/>
            <p:nvPr/>
          </p:nvSpPr>
          <p:spPr>
            <a:xfrm flipH="1">
              <a:off x="1898650" y="4982530"/>
              <a:ext cx="2349500" cy="447087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13002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DC856B7-FC5C-4796-B710-71135AECDA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832783" y="-104173"/>
            <a:ext cx="9401907" cy="3968558"/>
          </a:xfrm>
          <a:prstGeom prst="rect">
            <a:avLst/>
          </a:prstGeom>
        </p:spPr>
      </p:pic>
      <p:grpSp>
        <p:nvGrpSpPr>
          <p:cNvPr id="6" name="ïṣḷiḋé">
            <a:extLst>
              <a:ext uri="{FF2B5EF4-FFF2-40B4-BE49-F238E27FC236}">
                <a16:creationId xmlns:a16="http://schemas.microsoft.com/office/drawing/2014/main" xmlns="" id="{9AD605A1-6E96-4C87-B52F-AE3A6BAA1CDB}"/>
              </a:ext>
            </a:extLst>
          </p:cNvPr>
          <p:cNvGrpSpPr/>
          <p:nvPr/>
        </p:nvGrpSpPr>
        <p:grpSpPr>
          <a:xfrm>
            <a:off x="1385843" y="2728381"/>
            <a:ext cx="2583636" cy="1523495"/>
            <a:chOff x="1457280" y="2802581"/>
            <a:chExt cx="2583636" cy="1523495"/>
          </a:xfrm>
        </p:grpSpPr>
        <p:sp>
          <p:nvSpPr>
            <p:cNvPr id="18" name="íś1îḑê">
              <a:extLst>
                <a:ext uri="{FF2B5EF4-FFF2-40B4-BE49-F238E27FC236}">
                  <a16:creationId xmlns:a16="http://schemas.microsoft.com/office/drawing/2014/main" xmlns="" id="{E4E3EAFC-D4D9-4B62-A60F-220C199D46C7}"/>
                </a:ext>
              </a:extLst>
            </p:cNvPr>
            <p:cNvSpPr txBox="1"/>
            <p:nvPr/>
          </p:nvSpPr>
          <p:spPr bwMode="auto">
            <a:xfrm>
              <a:off x="3000246" y="2802581"/>
              <a:ext cx="1040670" cy="1015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6600" b="1" i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01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BCFA7C3F-B62C-4037-9EC9-3E87F0A6D245}"/>
                </a:ext>
              </a:extLst>
            </p:cNvPr>
            <p:cNvCxnSpPr>
              <a:cxnSpLocks/>
            </p:cNvCxnSpPr>
            <p:nvPr/>
          </p:nvCxnSpPr>
          <p:spPr>
            <a:xfrm>
              <a:off x="1457280" y="3756217"/>
              <a:ext cx="258363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íṡlïḑe">
              <a:extLst>
                <a:ext uri="{FF2B5EF4-FFF2-40B4-BE49-F238E27FC236}">
                  <a16:creationId xmlns:a16="http://schemas.microsoft.com/office/drawing/2014/main" xmlns="" id="{8316902B-9F15-4AE4-BBCF-5E1CB0686F18}"/>
                </a:ext>
              </a:extLst>
            </p:cNvPr>
            <p:cNvSpPr/>
            <p:nvPr/>
          </p:nvSpPr>
          <p:spPr bwMode="auto">
            <a:xfrm>
              <a:off x="1457280" y="3756218"/>
              <a:ext cx="2583636" cy="56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text……</a:t>
              </a:r>
            </a:p>
          </p:txBody>
        </p:sp>
        <p:sp>
          <p:nvSpPr>
            <p:cNvPr id="21" name="íšḻïḋe">
              <a:extLst>
                <a:ext uri="{FF2B5EF4-FFF2-40B4-BE49-F238E27FC236}">
                  <a16:creationId xmlns:a16="http://schemas.microsoft.com/office/drawing/2014/main" xmlns="" id="{FCBCE448-A746-45FC-ABE2-27B64D489326}"/>
                </a:ext>
              </a:extLst>
            </p:cNvPr>
            <p:cNvSpPr txBox="1"/>
            <p:nvPr/>
          </p:nvSpPr>
          <p:spPr bwMode="auto">
            <a:xfrm>
              <a:off x="1457280" y="3310413"/>
              <a:ext cx="25836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工作总结</a:t>
              </a:r>
              <a:endParaRPr lang="en-US" altLang="zh-CN" sz="2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7" name="ïSḻíďê">
            <a:extLst>
              <a:ext uri="{FF2B5EF4-FFF2-40B4-BE49-F238E27FC236}">
                <a16:creationId xmlns:a16="http://schemas.microsoft.com/office/drawing/2014/main" xmlns="" id="{E02CEB9D-76FE-4041-8BC0-B0222A13ED86}"/>
              </a:ext>
            </a:extLst>
          </p:cNvPr>
          <p:cNvGrpSpPr/>
          <p:nvPr/>
        </p:nvGrpSpPr>
        <p:grpSpPr>
          <a:xfrm>
            <a:off x="5266687" y="2728381"/>
            <a:ext cx="2854055" cy="1523495"/>
            <a:chOff x="4804182" y="2802581"/>
            <a:chExt cx="2583636" cy="1523495"/>
          </a:xfrm>
        </p:grpSpPr>
        <p:sp>
          <p:nvSpPr>
            <p:cNvPr id="14" name="ïs1íḓe">
              <a:extLst>
                <a:ext uri="{FF2B5EF4-FFF2-40B4-BE49-F238E27FC236}">
                  <a16:creationId xmlns:a16="http://schemas.microsoft.com/office/drawing/2014/main" xmlns="" id="{E4E3EAFC-D4D9-4B62-A60F-220C199D46C7}"/>
                </a:ext>
              </a:extLst>
            </p:cNvPr>
            <p:cNvSpPr txBox="1"/>
            <p:nvPr/>
          </p:nvSpPr>
          <p:spPr bwMode="auto">
            <a:xfrm>
              <a:off x="6347148" y="2802581"/>
              <a:ext cx="1040670" cy="1015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6600" b="1" i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02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BCFA7C3F-B62C-4037-9EC9-3E87F0A6D245}"/>
                </a:ext>
              </a:extLst>
            </p:cNvPr>
            <p:cNvCxnSpPr>
              <a:cxnSpLocks/>
            </p:cNvCxnSpPr>
            <p:nvPr/>
          </p:nvCxnSpPr>
          <p:spPr>
            <a:xfrm>
              <a:off x="4804182" y="3756217"/>
              <a:ext cx="258363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ṣḷïďe">
              <a:extLst>
                <a:ext uri="{FF2B5EF4-FFF2-40B4-BE49-F238E27FC236}">
                  <a16:creationId xmlns:a16="http://schemas.microsoft.com/office/drawing/2014/main" xmlns="" id="{8316902B-9F15-4AE4-BBCF-5E1CB0686F18}"/>
                </a:ext>
              </a:extLst>
            </p:cNvPr>
            <p:cNvSpPr/>
            <p:nvPr/>
          </p:nvSpPr>
          <p:spPr bwMode="auto">
            <a:xfrm>
              <a:off x="4804182" y="3756218"/>
              <a:ext cx="2583636" cy="56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text……</a:t>
              </a:r>
            </a:p>
          </p:txBody>
        </p:sp>
        <p:sp>
          <p:nvSpPr>
            <p:cNvPr id="17" name="îslîḋê">
              <a:extLst>
                <a:ext uri="{FF2B5EF4-FFF2-40B4-BE49-F238E27FC236}">
                  <a16:creationId xmlns:a16="http://schemas.microsoft.com/office/drawing/2014/main" xmlns="" id="{FCBCE448-A746-45FC-ABE2-27B64D489326}"/>
                </a:ext>
              </a:extLst>
            </p:cNvPr>
            <p:cNvSpPr txBox="1"/>
            <p:nvPr/>
          </p:nvSpPr>
          <p:spPr bwMode="auto">
            <a:xfrm>
              <a:off x="4804182" y="3310413"/>
              <a:ext cx="25836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数据汇报</a:t>
              </a:r>
              <a:endParaRPr lang="en-US" altLang="zh-CN" sz="2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24" name="ïṣḷiḋé">
            <a:extLst>
              <a:ext uri="{FF2B5EF4-FFF2-40B4-BE49-F238E27FC236}">
                <a16:creationId xmlns:a16="http://schemas.microsoft.com/office/drawing/2014/main" xmlns="" id="{47448F41-AC8E-4D14-84E2-38D57D26E321}"/>
              </a:ext>
            </a:extLst>
          </p:cNvPr>
          <p:cNvGrpSpPr/>
          <p:nvPr/>
        </p:nvGrpSpPr>
        <p:grpSpPr>
          <a:xfrm>
            <a:off x="1385842" y="4570000"/>
            <a:ext cx="2794271" cy="1523495"/>
            <a:chOff x="1457280" y="2802581"/>
            <a:chExt cx="2583636" cy="1523495"/>
          </a:xfrm>
        </p:grpSpPr>
        <p:sp>
          <p:nvSpPr>
            <p:cNvPr id="25" name="íś1îḑê">
              <a:extLst>
                <a:ext uri="{FF2B5EF4-FFF2-40B4-BE49-F238E27FC236}">
                  <a16:creationId xmlns:a16="http://schemas.microsoft.com/office/drawing/2014/main" xmlns="" id="{D7B11FF7-33AA-4B3C-8687-7AC15FF2455E}"/>
                </a:ext>
              </a:extLst>
            </p:cNvPr>
            <p:cNvSpPr txBox="1"/>
            <p:nvPr/>
          </p:nvSpPr>
          <p:spPr bwMode="auto">
            <a:xfrm>
              <a:off x="3000246" y="2802581"/>
              <a:ext cx="1040670" cy="1015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6600" b="1" i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03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D839A1FB-436F-42CE-8E16-E699DF02B62A}"/>
                </a:ext>
              </a:extLst>
            </p:cNvPr>
            <p:cNvCxnSpPr>
              <a:cxnSpLocks/>
            </p:cNvCxnSpPr>
            <p:nvPr/>
          </p:nvCxnSpPr>
          <p:spPr>
            <a:xfrm>
              <a:off x="1457280" y="3756217"/>
              <a:ext cx="258363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íṡlïḑe">
              <a:extLst>
                <a:ext uri="{FF2B5EF4-FFF2-40B4-BE49-F238E27FC236}">
                  <a16:creationId xmlns:a16="http://schemas.microsoft.com/office/drawing/2014/main" xmlns="" id="{2A77077F-2975-48FA-A0E1-FCD46706B91D}"/>
                </a:ext>
              </a:extLst>
            </p:cNvPr>
            <p:cNvSpPr/>
            <p:nvPr/>
          </p:nvSpPr>
          <p:spPr bwMode="auto">
            <a:xfrm>
              <a:off x="1457280" y="3756218"/>
              <a:ext cx="2583636" cy="56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text……</a:t>
              </a:r>
            </a:p>
          </p:txBody>
        </p:sp>
        <p:sp>
          <p:nvSpPr>
            <p:cNvPr id="28" name="íšḻïḋe">
              <a:extLst>
                <a:ext uri="{FF2B5EF4-FFF2-40B4-BE49-F238E27FC236}">
                  <a16:creationId xmlns:a16="http://schemas.microsoft.com/office/drawing/2014/main" xmlns="" id="{0E1E383D-1F88-4802-B910-F9FC5542182A}"/>
                </a:ext>
              </a:extLst>
            </p:cNvPr>
            <p:cNvSpPr txBox="1"/>
            <p:nvPr/>
          </p:nvSpPr>
          <p:spPr bwMode="auto">
            <a:xfrm>
              <a:off x="1457280" y="3310413"/>
              <a:ext cx="25836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数据分析</a:t>
              </a:r>
              <a:endParaRPr lang="en-US" altLang="zh-CN" sz="2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29" name="ïSḻíďê">
            <a:extLst>
              <a:ext uri="{FF2B5EF4-FFF2-40B4-BE49-F238E27FC236}">
                <a16:creationId xmlns:a16="http://schemas.microsoft.com/office/drawing/2014/main" xmlns="" id="{CE7DE943-BF81-438A-9D25-0AD3286323CF}"/>
              </a:ext>
            </a:extLst>
          </p:cNvPr>
          <p:cNvGrpSpPr/>
          <p:nvPr/>
        </p:nvGrpSpPr>
        <p:grpSpPr>
          <a:xfrm>
            <a:off x="5266688" y="4570000"/>
            <a:ext cx="2854054" cy="1523495"/>
            <a:chOff x="4804182" y="2802581"/>
            <a:chExt cx="2583636" cy="1523495"/>
          </a:xfrm>
        </p:grpSpPr>
        <p:sp>
          <p:nvSpPr>
            <p:cNvPr id="30" name="ïs1íḓe">
              <a:extLst>
                <a:ext uri="{FF2B5EF4-FFF2-40B4-BE49-F238E27FC236}">
                  <a16:creationId xmlns:a16="http://schemas.microsoft.com/office/drawing/2014/main" xmlns="" id="{5CC1E3C4-4089-471E-8B21-21FABDA35FA2}"/>
                </a:ext>
              </a:extLst>
            </p:cNvPr>
            <p:cNvSpPr txBox="1"/>
            <p:nvPr/>
          </p:nvSpPr>
          <p:spPr bwMode="auto">
            <a:xfrm>
              <a:off x="6347148" y="2802581"/>
              <a:ext cx="1040670" cy="1015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6600" b="1" i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04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3FE6C5A3-F71E-40A8-B536-C438D096A571}"/>
                </a:ext>
              </a:extLst>
            </p:cNvPr>
            <p:cNvCxnSpPr>
              <a:cxnSpLocks/>
            </p:cNvCxnSpPr>
            <p:nvPr/>
          </p:nvCxnSpPr>
          <p:spPr>
            <a:xfrm>
              <a:off x="4804182" y="3756217"/>
              <a:ext cx="258363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ṣḷïďe">
              <a:extLst>
                <a:ext uri="{FF2B5EF4-FFF2-40B4-BE49-F238E27FC236}">
                  <a16:creationId xmlns:a16="http://schemas.microsoft.com/office/drawing/2014/main" xmlns="" id="{907AF3A7-930F-40D9-854E-9318283F722B}"/>
                </a:ext>
              </a:extLst>
            </p:cNvPr>
            <p:cNvSpPr/>
            <p:nvPr/>
          </p:nvSpPr>
          <p:spPr bwMode="auto">
            <a:xfrm>
              <a:off x="4804182" y="3756218"/>
              <a:ext cx="2583636" cy="56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text……</a:t>
              </a:r>
            </a:p>
          </p:txBody>
        </p:sp>
        <p:sp>
          <p:nvSpPr>
            <p:cNvPr id="33" name="îslîḋê">
              <a:extLst>
                <a:ext uri="{FF2B5EF4-FFF2-40B4-BE49-F238E27FC236}">
                  <a16:creationId xmlns:a16="http://schemas.microsoft.com/office/drawing/2014/main" xmlns="" id="{05990191-1F1B-497E-9E9E-0FD7CA111D5B}"/>
                </a:ext>
              </a:extLst>
            </p:cNvPr>
            <p:cNvSpPr txBox="1"/>
            <p:nvPr/>
          </p:nvSpPr>
          <p:spPr bwMode="auto">
            <a:xfrm>
              <a:off x="4804182" y="3310413"/>
              <a:ext cx="2583636" cy="445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明年计划</a:t>
              </a:r>
              <a:endParaRPr lang="en-US" altLang="zh-CN" sz="2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034F9B0-7E21-42C7-9CEA-3827F7CC243B}"/>
              </a:ext>
            </a:extLst>
          </p:cNvPr>
          <p:cNvSpPr txBox="1"/>
          <p:nvPr/>
        </p:nvSpPr>
        <p:spPr>
          <a:xfrm>
            <a:off x="9947356" y="634222"/>
            <a:ext cx="1107996" cy="53822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CONTENTS</a:t>
            </a:r>
            <a:endParaRPr lang="zh-CN" altLang="en-US" sz="60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FCC166AE-CF89-4A02-BAD9-F70F82EFE26A}"/>
              </a:ext>
            </a:extLst>
          </p:cNvPr>
          <p:cNvCxnSpPr>
            <a:cxnSpLocks/>
          </p:cNvCxnSpPr>
          <p:nvPr/>
        </p:nvCxnSpPr>
        <p:spPr>
          <a:xfrm>
            <a:off x="11128662" y="634222"/>
            <a:ext cx="0" cy="53822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FECCFE60-0566-4BEE-8DF9-884363C9C12A}"/>
              </a:ext>
            </a:extLst>
          </p:cNvPr>
          <p:cNvCxnSpPr>
            <a:cxnSpLocks/>
          </p:cNvCxnSpPr>
          <p:nvPr/>
        </p:nvCxnSpPr>
        <p:spPr>
          <a:xfrm>
            <a:off x="9866333" y="690569"/>
            <a:ext cx="0" cy="53258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56479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16AC705-2B49-4B0E-8ABA-6CF60A0402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771330" y="-527063"/>
            <a:ext cx="5354026" cy="69860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4A5DC88-337E-44CA-987C-15660B095B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718097" y="1411459"/>
            <a:ext cx="4809554" cy="6208542"/>
          </a:xfrm>
          <a:prstGeom prst="rect">
            <a:avLst/>
          </a:prstGeom>
        </p:spPr>
      </p:pic>
      <p:sp>
        <p:nvSpPr>
          <p:cNvPr id="4" name="iŝļîḓê">
            <a:extLst>
              <a:ext uri="{FF2B5EF4-FFF2-40B4-BE49-F238E27FC236}">
                <a16:creationId xmlns:a16="http://schemas.microsoft.com/office/drawing/2014/main" xmlns="" id="{94D86B2E-95C5-4484-87F4-0F04546D90C2}"/>
              </a:ext>
            </a:extLst>
          </p:cNvPr>
          <p:cNvSpPr txBox="1"/>
          <p:nvPr/>
        </p:nvSpPr>
        <p:spPr>
          <a:xfrm>
            <a:off x="6263639" y="2819470"/>
            <a:ext cx="3822698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4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明年计划</a:t>
            </a:r>
            <a:endParaRPr lang="en-US" altLang="zh-CN" sz="4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íṥļiḍé">
            <a:extLst>
              <a:ext uri="{FF2B5EF4-FFF2-40B4-BE49-F238E27FC236}">
                <a16:creationId xmlns:a16="http://schemas.microsoft.com/office/drawing/2014/main" xmlns="" id="{EDCB5419-9E06-4657-BAEA-BE1829383950}"/>
              </a:ext>
            </a:extLst>
          </p:cNvPr>
          <p:cNvSpPr txBox="1"/>
          <p:nvPr/>
        </p:nvSpPr>
        <p:spPr>
          <a:xfrm>
            <a:off x="6346187" y="4050451"/>
            <a:ext cx="4705501" cy="14171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A866B41-538E-43CD-937F-F0529BA5BA2A}"/>
              </a:ext>
            </a:extLst>
          </p:cNvPr>
          <p:cNvSpPr/>
          <p:nvPr/>
        </p:nvSpPr>
        <p:spPr>
          <a:xfrm>
            <a:off x="6431280" y="3807382"/>
            <a:ext cx="868680" cy="107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F547457D-C45A-40FB-8C2A-097FDB509605}"/>
              </a:ext>
            </a:extLst>
          </p:cNvPr>
          <p:cNvSpPr txBox="1"/>
          <p:nvPr/>
        </p:nvSpPr>
        <p:spPr>
          <a:xfrm>
            <a:off x="6346187" y="1730125"/>
            <a:ext cx="5318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Aharoni" panose="02010803020104030203" pitchFamily="2" charset="-79"/>
                <a:sym typeface="inpin heiti" panose="00000500000000000000" pitchFamily="2" charset="-122"/>
              </a:rPr>
              <a:t>PART FOUR</a:t>
            </a:r>
            <a:endParaRPr lang="zh-CN" altLang="en-US" sz="66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cs typeface="Aharoni" panose="02010803020104030203" pitchFamily="2" charset="-79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80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ṧ1íḋè">
            <a:extLst>
              <a:ext uri="{FF2B5EF4-FFF2-40B4-BE49-F238E27FC236}">
                <a16:creationId xmlns:a16="http://schemas.microsoft.com/office/drawing/2014/main" xmlns="" id="{69CA6D77-DDFF-4274-88B6-3ED8AD760876}"/>
              </a:ext>
            </a:extLst>
          </p:cNvPr>
          <p:cNvSpPr/>
          <p:nvPr/>
        </p:nvSpPr>
        <p:spPr>
          <a:xfrm rot="16200000">
            <a:off x="-51320" y="2074975"/>
            <a:ext cx="2944971" cy="1903453"/>
          </a:xfrm>
          <a:prstGeom prst="hexagon">
            <a:avLst/>
          </a:prstGeom>
          <a:solidFill>
            <a:srgbClr val="83C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8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íŝ1iḋè">
            <a:extLst>
              <a:ext uri="{FF2B5EF4-FFF2-40B4-BE49-F238E27FC236}">
                <a16:creationId xmlns:a16="http://schemas.microsoft.com/office/drawing/2014/main" xmlns="" id="{13F086A2-3026-4DCE-B865-0F9E17D0DFDF}"/>
              </a:ext>
            </a:extLst>
          </p:cNvPr>
          <p:cNvSpPr txBox="1"/>
          <p:nvPr/>
        </p:nvSpPr>
        <p:spPr>
          <a:xfrm>
            <a:off x="918389" y="3182065"/>
            <a:ext cx="1108529" cy="712002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32K</a:t>
            </a:r>
          </a:p>
        </p:txBody>
      </p:sp>
      <p:sp>
        <p:nvSpPr>
          <p:cNvPr id="5" name="išļïḓè">
            <a:extLst>
              <a:ext uri="{FF2B5EF4-FFF2-40B4-BE49-F238E27FC236}">
                <a16:creationId xmlns:a16="http://schemas.microsoft.com/office/drawing/2014/main" xmlns="" id="{D71BE0C1-F0F5-4AD4-9155-97CA4751E8D7}"/>
              </a:ext>
            </a:extLst>
          </p:cNvPr>
          <p:cNvSpPr/>
          <p:nvPr/>
        </p:nvSpPr>
        <p:spPr>
          <a:xfrm rot="16200000">
            <a:off x="9298348" y="2074975"/>
            <a:ext cx="2944971" cy="1903453"/>
          </a:xfrm>
          <a:prstGeom prst="hexagon">
            <a:avLst/>
          </a:prstGeom>
          <a:solidFill>
            <a:srgbClr val="83C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8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ïṧḻiḍé">
            <a:extLst>
              <a:ext uri="{FF2B5EF4-FFF2-40B4-BE49-F238E27FC236}">
                <a16:creationId xmlns:a16="http://schemas.microsoft.com/office/drawing/2014/main" xmlns="" id="{D6A0E9B9-4C4A-401A-8A4C-2F5BF8200D27}"/>
              </a:ext>
            </a:extLst>
          </p:cNvPr>
          <p:cNvSpPr txBox="1"/>
          <p:nvPr/>
        </p:nvSpPr>
        <p:spPr>
          <a:xfrm>
            <a:off x="10213506" y="3182065"/>
            <a:ext cx="1140218" cy="712002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52K</a:t>
            </a:r>
          </a:p>
        </p:txBody>
      </p:sp>
      <p:sp>
        <p:nvSpPr>
          <p:cNvPr id="7" name="išľiḋê">
            <a:extLst>
              <a:ext uri="{FF2B5EF4-FFF2-40B4-BE49-F238E27FC236}">
                <a16:creationId xmlns:a16="http://schemas.microsoft.com/office/drawing/2014/main" xmlns="" id="{E9DD91DF-1F32-4FCE-AA25-74C33427A348}"/>
              </a:ext>
            </a:extLst>
          </p:cNvPr>
          <p:cNvSpPr/>
          <p:nvPr/>
        </p:nvSpPr>
        <p:spPr>
          <a:xfrm rot="16200000">
            <a:off x="6919652" y="1785289"/>
            <a:ext cx="3296886" cy="2130911"/>
          </a:xfrm>
          <a:prstGeom prst="hexagon">
            <a:avLst/>
          </a:prstGeom>
          <a:solidFill>
            <a:srgbClr val="EA9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8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íṧ1ïḑe">
            <a:extLst>
              <a:ext uri="{FF2B5EF4-FFF2-40B4-BE49-F238E27FC236}">
                <a16:creationId xmlns:a16="http://schemas.microsoft.com/office/drawing/2014/main" xmlns="" id="{3CEC0D9F-A2F6-4190-A68B-99917AEF6291}"/>
              </a:ext>
            </a:extLst>
          </p:cNvPr>
          <p:cNvSpPr txBox="1"/>
          <p:nvPr/>
        </p:nvSpPr>
        <p:spPr>
          <a:xfrm>
            <a:off x="7875953" y="2809427"/>
            <a:ext cx="1370526" cy="8618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43K</a:t>
            </a:r>
          </a:p>
        </p:txBody>
      </p:sp>
      <p:sp>
        <p:nvSpPr>
          <p:cNvPr id="9" name="ïśḻíďé">
            <a:extLst>
              <a:ext uri="{FF2B5EF4-FFF2-40B4-BE49-F238E27FC236}">
                <a16:creationId xmlns:a16="http://schemas.microsoft.com/office/drawing/2014/main" xmlns="" id="{7C64699D-55AF-4C87-AB39-63823DFE0BBB}"/>
              </a:ext>
            </a:extLst>
          </p:cNvPr>
          <p:cNvSpPr/>
          <p:nvPr/>
        </p:nvSpPr>
        <p:spPr>
          <a:xfrm rot="16200000">
            <a:off x="1975462" y="1785289"/>
            <a:ext cx="3296886" cy="2130911"/>
          </a:xfrm>
          <a:prstGeom prst="hexagon">
            <a:avLst/>
          </a:prstGeom>
          <a:solidFill>
            <a:srgbClr val="EA9D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8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îśļiďé">
            <a:extLst>
              <a:ext uri="{FF2B5EF4-FFF2-40B4-BE49-F238E27FC236}">
                <a16:creationId xmlns:a16="http://schemas.microsoft.com/office/drawing/2014/main" xmlns="" id="{6E7A21C2-54FA-4340-B773-E4EA92B86240}"/>
              </a:ext>
            </a:extLst>
          </p:cNvPr>
          <p:cNvSpPr txBox="1"/>
          <p:nvPr/>
        </p:nvSpPr>
        <p:spPr>
          <a:xfrm>
            <a:off x="2954075" y="2809428"/>
            <a:ext cx="1370526" cy="8618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34K</a:t>
            </a:r>
          </a:p>
        </p:txBody>
      </p:sp>
      <p:sp>
        <p:nvSpPr>
          <p:cNvPr id="11" name="iŝ1îďè">
            <a:extLst>
              <a:ext uri="{FF2B5EF4-FFF2-40B4-BE49-F238E27FC236}">
                <a16:creationId xmlns:a16="http://schemas.microsoft.com/office/drawing/2014/main" xmlns="" id="{B0A7F5F0-43DB-41F7-A3D1-A61B3C8AD8CE}"/>
              </a:ext>
            </a:extLst>
          </p:cNvPr>
          <p:cNvSpPr/>
          <p:nvPr/>
        </p:nvSpPr>
        <p:spPr>
          <a:xfrm rot="16200000">
            <a:off x="4206772" y="1388874"/>
            <a:ext cx="3778456" cy="2442168"/>
          </a:xfrm>
          <a:prstGeom prst="hexagon">
            <a:avLst/>
          </a:prstGeom>
          <a:solidFill>
            <a:srgbClr val="83C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8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2" name="ïslíḋè">
            <a:extLst>
              <a:ext uri="{FF2B5EF4-FFF2-40B4-BE49-F238E27FC236}">
                <a16:creationId xmlns:a16="http://schemas.microsoft.com/office/drawing/2014/main" xmlns="" id="{C4E73F2B-9C6F-45FA-B334-D829075A3945}"/>
              </a:ext>
            </a:extLst>
          </p:cNvPr>
          <p:cNvSpPr txBox="1"/>
          <p:nvPr/>
        </p:nvSpPr>
        <p:spPr>
          <a:xfrm>
            <a:off x="5295582" y="2695435"/>
            <a:ext cx="1600834" cy="1011792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60K</a:t>
            </a:r>
          </a:p>
        </p:txBody>
      </p:sp>
      <p:grpSp>
        <p:nvGrpSpPr>
          <p:cNvPr id="13" name="îŝľîḍé">
            <a:extLst>
              <a:ext uri="{FF2B5EF4-FFF2-40B4-BE49-F238E27FC236}">
                <a16:creationId xmlns:a16="http://schemas.microsoft.com/office/drawing/2014/main" xmlns="" id="{D430DA9C-AB0A-48B3-8AEA-D10927E45CDB}"/>
              </a:ext>
            </a:extLst>
          </p:cNvPr>
          <p:cNvGrpSpPr/>
          <p:nvPr/>
        </p:nvGrpSpPr>
        <p:grpSpPr>
          <a:xfrm>
            <a:off x="1045066" y="1889034"/>
            <a:ext cx="752201" cy="752202"/>
            <a:chOff x="1350966" y="1041400"/>
            <a:chExt cx="956376" cy="956376"/>
          </a:xfrm>
        </p:grpSpPr>
        <p:sp>
          <p:nvSpPr>
            <p:cNvPr id="41" name="ïṡľiḑè">
              <a:extLst>
                <a:ext uri="{FF2B5EF4-FFF2-40B4-BE49-F238E27FC236}">
                  <a16:creationId xmlns:a16="http://schemas.microsoft.com/office/drawing/2014/main" xmlns="" id="{5DD34BFC-696B-4C53-893C-1426A07BE6F4}"/>
                </a:ext>
              </a:extLst>
            </p:cNvPr>
            <p:cNvSpPr/>
            <p:nvPr/>
          </p:nvSpPr>
          <p:spPr>
            <a:xfrm>
              <a:off x="1350966" y="1041400"/>
              <a:ext cx="956376" cy="95637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2" name="í$ľídé">
              <a:extLst>
                <a:ext uri="{FF2B5EF4-FFF2-40B4-BE49-F238E27FC236}">
                  <a16:creationId xmlns:a16="http://schemas.microsoft.com/office/drawing/2014/main" xmlns="" id="{1DBB38FE-01CE-4F61-8132-D681785B7F1C}"/>
                </a:ext>
              </a:extLst>
            </p:cNvPr>
            <p:cNvSpPr/>
            <p:nvPr/>
          </p:nvSpPr>
          <p:spPr bwMode="auto">
            <a:xfrm>
              <a:off x="1603636" y="1309459"/>
              <a:ext cx="451036" cy="420258"/>
            </a:xfrm>
            <a:custGeom>
              <a:avLst/>
              <a:gdLst>
                <a:gd name="connsiteX0" fmla="*/ 484855 w 606016"/>
                <a:gd name="connsiteY0" fmla="*/ 473988 h 564664"/>
                <a:gd name="connsiteX1" fmla="*/ 505037 w 606016"/>
                <a:gd name="connsiteY1" fmla="*/ 494170 h 564664"/>
                <a:gd name="connsiteX2" fmla="*/ 484855 w 606016"/>
                <a:gd name="connsiteY2" fmla="*/ 514352 h 564664"/>
                <a:gd name="connsiteX3" fmla="*/ 464673 w 606016"/>
                <a:gd name="connsiteY3" fmla="*/ 494170 h 564664"/>
                <a:gd name="connsiteX4" fmla="*/ 484855 w 606016"/>
                <a:gd name="connsiteY4" fmla="*/ 473988 h 564664"/>
                <a:gd name="connsiteX5" fmla="*/ 121232 w 606016"/>
                <a:gd name="connsiteY5" fmla="*/ 473988 h 564664"/>
                <a:gd name="connsiteX6" fmla="*/ 141414 w 606016"/>
                <a:gd name="connsiteY6" fmla="*/ 494170 h 564664"/>
                <a:gd name="connsiteX7" fmla="*/ 121232 w 606016"/>
                <a:gd name="connsiteY7" fmla="*/ 514352 h 564664"/>
                <a:gd name="connsiteX8" fmla="*/ 101050 w 606016"/>
                <a:gd name="connsiteY8" fmla="*/ 494170 h 564664"/>
                <a:gd name="connsiteX9" fmla="*/ 121232 w 606016"/>
                <a:gd name="connsiteY9" fmla="*/ 473988 h 564664"/>
                <a:gd name="connsiteX10" fmla="*/ 484813 w 606016"/>
                <a:gd name="connsiteY10" fmla="*/ 443658 h 564664"/>
                <a:gd name="connsiteX11" fmla="*/ 434364 w 606016"/>
                <a:gd name="connsiteY11" fmla="*/ 494115 h 564664"/>
                <a:gd name="connsiteX12" fmla="*/ 484813 w 606016"/>
                <a:gd name="connsiteY12" fmla="*/ 544482 h 564664"/>
                <a:gd name="connsiteX13" fmla="*/ 535352 w 606016"/>
                <a:gd name="connsiteY13" fmla="*/ 494115 h 564664"/>
                <a:gd name="connsiteX14" fmla="*/ 484813 w 606016"/>
                <a:gd name="connsiteY14" fmla="*/ 443658 h 564664"/>
                <a:gd name="connsiteX15" fmla="*/ 121293 w 606016"/>
                <a:gd name="connsiteY15" fmla="*/ 443658 h 564664"/>
                <a:gd name="connsiteX16" fmla="*/ 70755 w 606016"/>
                <a:gd name="connsiteY16" fmla="*/ 494115 h 564664"/>
                <a:gd name="connsiteX17" fmla="*/ 121293 w 606016"/>
                <a:gd name="connsiteY17" fmla="*/ 544482 h 564664"/>
                <a:gd name="connsiteX18" fmla="*/ 171742 w 606016"/>
                <a:gd name="connsiteY18" fmla="*/ 494115 h 564664"/>
                <a:gd name="connsiteX19" fmla="*/ 121293 w 606016"/>
                <a:gd name="connsiteY19" fmla="*/ 443658 h 564664"/>
                <a:gd name="connsiteX20" fmla="*/ 303053 w 606016"/>
                <a:gd name="connsiteY20" fmla="*/ 373109 h 564664"/>
                <a:gd name="connsiteX21" fmla="*/ 292945 w 606016"/>
                <a:gd name="connsiteY21" fmla="*/ 383200 h 564664"/>
                <a:gd name="connsiteX22" fmla="*/ 303053 w 606016"/>
                <a:gd name="connsiteY22" fmla="*/ 393292 h 564664"/>
                <a:gd name="connsiteX23" fmla="*/ 343484 w 606016"/>
                <a:gd name="connsiteY23" fmla="*/ 393292 h 564664"/>
                <a:gd name="connsiteX24" fmla="*/ 343484 w 606016"/>
                <a:gd name="connsiteY24" fmla="*/ 403383 h 564664"/>
                <a:gd name="connsiteX25" fmla="*/ 353592 w 606016"/>
                <a:gd name="connsiteY25" fmla="*/ 413474 h 564664"/>
                <a:gd name="connsiteX26" fmla="*/ 363610 w 606016"/>
                <a:gd name="connsiteY26" fmla="*/ 403383 h 564664"/>
                <a:gd name="connsiteX27" fmla="*/ 363610 w 606016"/>
                <a:gd name="connsiteY27" fmla="*/ 383200 h 564664"/>
                <a:gd name="connsiteX28" fmla="*/ 353592 w 606016"/>
                <a:gd name="connsiteY28" fmla="*/ 373109 h 564664"/>
                <a:gd name="connsiteX29" fmla="*/ 313169 w 606016"/>
                <a:gd name="connsiteY29" fmla="*/ 282403 h 564664"/>
                <a:gd name="connsiteX30" fmla="*/ 447018 w 606016"/>
                <a:gd name="connsiteY30" fmla="*/ 282403 h 564664"/>
                <a:gd name="connsiteX31" fmla="*/ 465069 w 606016"/>
                <a:gd name="connsiteY31" fmla="*/ 311699 h 564664"/>
                <a:gd name="connsiteX32" fmla="*/ 473282 w 606016"/>
                <a:gd name="connsiteY32" fmla="*/ 322696 h 564664"/>
                <a:gd name="connsiteX33" fmla="*/ 313169 w 606016"/>
                <a:gd name="connsiteY33" fmla="*/ 322696 h 564664"/>
                <a:gd name="connsiteX34" fmla="*/ 161665 w 606016"/>
                <a:gd name="connsiteY34" fmla="*/ 282403 h 564664"/>
                <a:gd name="connsiteX35" fmla="*/ 292917 w 606016"/>
                <a:gd name="connsiteY35" fmla="*/ 282403 h 564664"/>
                <a:gd name="connsiteX36" fmla="*/ 292917 w 606016"/>
                <a:gd name="connsiteY36" fmla="*/ 322696 h 564664"/>
                <a:gd name="connsiteX37" fmla="*/ 161665 w 606016"/>
                <a:gd name="connsiteY37" fmla="*/ 322696 h 564664"/>
                <a:gd name="connsiteX38" fmla="*/ 191958 w 606016"/>
                <a:gd name="connsiteY38" fmla="*/ 0 h 564664"/>
                <a:gd name="connsiteX39" fmla="*/ 202066 w 606016"/>
                <a:gd name="connsiteY39" fmla="*/ 10092 h 564664"/>
                <a:gd name="connsiteX40" fmla="*/ 202066 w 606016"/>
                <a:gd name="connsiteY40" fmla="*/ 40366 h 564664"/>
                <a:gd name="connsiteX41" fmla="*/ 222281 w 606016"/>
                <a:gd name="connsiteY41" fmla="*/ 40366 h 564664"/>
                <a:gd name="connsiteX42" fmla="*/ 222281 w 606016"/>
                <a:gd name="connsiteY42" fmla="*/ 10092 h 564664"/>
                <a:gd name="connsiteX43" fmla="*/ 232389 w 606016"/>
                <a:gd name="connsiteY43" fmla="*/ 0 h 564664"/>
                <a:gd name="connsiteX44" fmla="*/ 242406 w 606016"/>
                <a:gd name="connsiteY44" fmla="*/ 10092 h 564664"/>
                <a:gd name="connsiteX45" fmla="*/ 242406 w 606016"/>
                <a:gd name="connsiteY45" fmla="*/ 40366 h 564664"/>
                <a:gd name="connsiteX46" fmla="*/ 252514 w 606016"/>
                <a:gd name="connsiteY46" fmla="*/ 50457 h 564664"/>
                <a:gd name="connsiteX47" fmla="*/ 252514 w 606016"/>
                <a:gd name="connsiteY47" fmla="*/ 100823 h 564664"/>
                <a:gd name="connsiteX48" fmla="*/ 242406 w 606016"/>
                <a:gd name="connsiteY48" fmla="*/ 110915 h 564664"/>
                <a:gd name="connsiteX49" fmla="*/ 221379 w 606016"/>
                <a:gd name="connsiteY49" fmla="*/ 110915 h 564664"/>
                <a:gd name="connsiteX50" fmla="*/ 161634 w 606016"/>
                <a:gd name="connsiteY50" fmla="*/ 161371 h 564664"/>
                <a:gd name="connsiteX51" fmla="*/ 101078 w 606016"/>
                <a:gd name="connsiteY51" fmla="*/ 100823 h 564664"/>
                <a:gd name="connsiteX52" fmla="*/ 60647 w 606016"/>
                <a:gd name="connsiteY52" fmla="*/ 60548 h 564664"/>
                <a:gd name="connsiteX53" fmla="*/ 20216 w 606016"/>
                <a:gd name="connsiteY53" fmla="*/ 100823 h 564664"/>
                <a:gd name="connsiteX54" fmla="*/ 20216 w 606016"/>
                <a:gd name="connsiteY54" fmla="*/ 231921 h 564664"/>
                <a:gd name="connsiteX55" fmla="*/ 80862 w 606016"/>
                <a:gd name="connsiteY55" fmla="*/ 292469 h 564664"/>
                <a:gd name="connsiteX56" fmla="*/ 82126 w 606016"/>
                <a:gd name="connsiteY56" fmla="*/ 292649 h 564664"/>
                <a:gd name="connsiteX57" fmla="*/ 105229 w 606016"/>
                <a:gd name="connsiteY57" fmla="*/ 255167 h 564664"/>
                <a:gd name="connsiteX58" fmla="*/ 164883 w 606016"/>
                <a:gd name="connsiteY58" fmla="*/ 221829 h 564664"/>
                <a:gd name="connsiteX59" fmla="*/ 370559 w 606016"/>
                <a:gd name="connsiteY59" fmla="*/ 221829 h 564664"/>
                <a:gd name="connsiteX60" fmla="*/ 430213 w 606016"/>
                <a:gd name="connsiteY60" fmla="*/ 255077 h 564664"/>
                <a:gd name="connsiteX61" fmla="*/ 434545 w 606016"/>
                <a:gd name="connsiteY61" fmla="*/ 262195 h 564664"/>
                <a:gd name="connsiteX62" fmla="*/ 159920 w 606016"/>
                <a:gd name="connsiteY62" fmla="*/ 262195 h 564664"/>
                <a:gd name="connsiteX63" fmla="*/ 141419 w 606016"/>
                <a:gd name="connsiteY63" fmla="*/ 280575 h 564664"/>
                <a:gd name="connsiteX64" fmla="*/ 141419 w 606016"/>
                <a:gd name="connsiteY64" fmla="*/ 324455 h 564664"/>
                <a:gd name="connsiteX65" fmla="*/ 159920 w 606016"/>
                <a:gd name="connsiteY65" fmla="*/ 342835 h 564664"/>
                <a:gd name="connsiteX66" fmla="*/ 498801 w 606016"/>
                <a:gd name="connsiteY66" fmla="*/ 342835 h 564664"/>
                <a:gd name="connsiteX67" fmla="*/ 538962 w 606016"/>
                <a:gd name="connsiteY67" fmla="*/ 352926 h 564664"/>
                <a:gd name="connsiteX68" fmla="*/ 580566 w 606016"/>
                <a:gd name="connsiteY68" fmla="*/ 352926 h 564664"/>
                <a:gd name="connsiteX69" fmla="*/ 606016 w 606016"/>
                <a:gd name="connsiteY69" fmla="*/ 378335 h 564664"/>
                <a:gd name="connsiteX70" fmla="*/ 606016 w 606016"/>
                <a:gd name="connsiteY70" fmla="*/ 403383 h 564664"/>
                <a:gd name="connsiteX71" fmla="*/ 555567 w 606016"/>
                <a:gd name="connsiteY71" fmla="*/ 403383 h 564664"/>
                <a:gd name="connsiteX72" fmla="*/ 545460 w 606016"/>
                <a:gd name="connsiteY72" fmla="*/ 413474 h 564664"/>
                <a:gd name="connsiteX73" fmla="*/ 555567 w 606016"/>
                <a:gd name="connsiteY73" fmla="*/ 423476 h 564664"/>
                <a:gd name="connsiteX74" fmla="*/ 606016 w 606016"/>
                <a:gd name="connsiteY74" fmla="*/ 423476 h 564664"/>
                <a:gd name="connsiteX75" fmla="*/ 606016 w 606016"/>
                <a:gd name="connsiteY75" fmla="*/ 463391 h 564664"/>
                <a:gd name="connsiteX76" fmla="*/ 565224 w 606016"/>
                <a:gd name="connsiteY76" fmla="*/ 504206 h 564664"/>
                <a:gd name="connsiteX77" fmla="*/ 554755 w 606016"/>
                <a:gd name="connsiteY77" fmla="*/ 504206 h 564664"/>
                <a:gd name="connsiteX78" fmla="*/ 484813 w 606016"/>
                <a:gd name="connsiteY78" fmla="*/ 564664 h 564664"/>
                <a:gd name="connsiteX79" fmla="*/ 414961 w 606016"/>
                <a:gd name="connsiteY79" fmla="*/ 504206 h 564664"/>
                <a:gd name="connsiteX80" fmla="*/ 191145 w 606016"/>
                <a:gd name="connsiteY80" fmla="*/ 504206 h 564664"/>
                <a:gd name="connsiteX81" fmla="*/ 121293 w 606016"/>
                <a:gd name="connsiteY81" fmla="*/ 564664 h 564664"/>
                <a:gd name="connsiteX82" fmla="*/ 51351 w 606016"/>
                <a:gd name="connsiteY82" fmla="*/ 504206 h 564664"/>
                <a:gd name="connsiteX83" fmla="*/ 35377 w 606016"/>
                <a:gd name="connsiteY83" fmla="*/ 504206 h 564664"/>
                <a:gd name="connsiteX84" fmla="*/ 90 w 606016"/>
                <a:gd name="connsiteY84" fmla="*/ 468977 h 564664"/>
                <a:gd name="connsiteX85" fmla="*/ 0 w 606016"/>
                <a:gd name="connsiteY85" fmla="*/ 423476 h 564664"/>
                <a:gd name="connsiteX86" fmla="*/ 50539 w 606016"/>
                <a:gd name="connsiteY86" fmla="*/ 423476 h 564664"/>
                <a:gd name="connsiteX87" fmla="*/ 60647 w 606016"/>
                <a:gd name="connsiteY87" fmla="*/ 413474 h 564664"/>
                <a:gd name="connsiteX88" fmla="*/ 50539 w 606016"/>
                <a:gd name="connsiteY88" fmla="*/ 403383 h 564664"/>
                <a:gd name="connsiteX89" fmla="*/ 0 w 606016"/>
                <a:gd name="connsiteY89" fmla="*/ 403383 h 564664"/>
                <a:gd name="connsiteX90" fmla="*/ 0 w 606016"/>
                <a:gd name="connsiteY90" fmla="*/ 378335 h 564664"/>
                <a:gd name="connsiteX91" fmla="*/ 7400 w 606016"/>
                <a:gd name="connsiteY91" fmla="*/ 360405 h 564664"/>
                <a:gd name="connsiteX92" fmla="*/ 25540 w 606016"/>
                <a:gd name="connsiteY92" fmla="*/ 352926 h 564664"/>
                <a:gd name="connsiteX93" fmla="*/ 54961 w 606016"/>
                <a:gd name="connsiteY93" fmla="*/ 336798 h 564664"/>
                <a:gd name="connsiteX94" fmla="*/ 70303 w 606016"/>
                <a:gd name="connsiteY94" fmla="*/ 311840 h 564664"/>
                <a:gd name="connsiteX95" fmla="*/ 90 w 606016"/>
                <a:gd name="connsiteY95" fmla="*/ 231921 h 564664"/>
                <a:gd name="connsiteX96" fmla="*/ 90 w 606016"/>
                <a:gd name="connsiteY96" fmla="*/ 100823 h 564664"/>
                <a:gd name="connsiteX97" fmla="*/ 60647 w 606016"/>
                <a:gd name="connsiteY97" fmla="*/ 40366 h 564664"/>
                <a:gd name="connsiteX98" fmla="*/ 121293 w 606016"/>
                <a:gd name="connsiteY98" fmla="*/ 100823 h 564664"/>
                <a:gd name="connsiteX99" fmla="*/ 161634 w 606016"/>
                <a:gd name="connsiteY99" fmla="*/ 141189 h 564664"/>
                <a:gd name="connsiteX100" fmla="*/ 200622 w 606016"/>
                <a:gd name="connsiteY100" fmla="*/ 110915 h 564664"/>
                <a:gd name="connsiteX101" fmla="*/ 181850 w 606016"/>
                <a:gd name="connsiteY101" fmla="*/ 110915 h 564664"/>
                <a:gd name="connsiteX102" fmla="*/ 171742 w 606016"/>
                <a:gd name="connsiteY102" fmla="*/ 100823 h 564664"/>
                <a:gd name="connsiteX103" fmla="*/ 171742 w 606016"/>
                <a:gd name="connsiteY103" fmla="*/ 50457 h 564664"/>
                <a:gd name="connsiteX104" fmla="*/ 181850 w 606016"/>
                <a:gd name="connsiteY104" fmla="*/ 40366 h 564664"/>
                <a:gd name="connsiteX105" fmla="*/ 181850 w 606016"/>
                <a:gd name="connsiteY105" fmla="*/ 10092 h 564664"/>
                <a:gd name="connsiteX106" fmla="*/ 191958 w 606016"/>
                <a:gd name="connsiteY106" fmla="*/ 0 h 5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6016" h="564664">
                  <a:moveTo>
                    <a:pt x="484855" y="473988"/>
                  </a:moveTo>
                  <a:cubicBezTo>
                    <a:pt x="496001" y="473988"/>
                    <a:pt x="505037" y="483024"/>
                    <a:pt x="505037" y="494170"/>
                  </a:cubicBezTo>
                  <a:cubicBezTo>
                    <a:pt x="505037" y="505316"/>
                    <a:pt x="496001" y="514352"/>
                    <a:pt x="484855" y="514352"/>
                  </a:cubicBezTo>
                  <a:cubicBezTo>
                    <a:pt x="473709" y="514352"/>
                    <a:pt x="464673" y="505316"/>
                    <a:pt x="464673" y="494170"/>
                  </a:cubicBezTo>
                  <a:cubicBezTo>
                    <a:pt x="464673" y="483024"/>
                    <a:pt x="473709" y="473988"/>
                    <a:pt x="484855" y="473988"/>
                  </a:cubicBezTo>
                  <a:close/>
                  <a:moveTo>
                    <a:pt x="121232" y="473988"/>
                  </a:moveTo>
                  <a:cubicBezTo>
                    <a:pt x="132378" y="473988"/>
                    <a:pt x="141414" y="483024"/>
                    <a:pt x="141414" y="494170"/>
                  </a:cubicBezTo>
                  <a:cubicBezTo>
                    <a:pt x="141414" y="505316"/>
                    <a:pt x="132378" y="514352"/>
                    <a:pt x="121232" y="514352"/>
                  </a:cubicBezTo>
                  <a:cubicBezTo>
                    <a:pt x="110086" y="514352"/>
                    <a:pt x="101050" y="505316"/>
                    <a:pt x="101050" y="494170"/>
                  </a:cubicBezTo>
                  <a:cubicBezTo>
                    <a:pt x="101050" y="483024"/>
                    <a:pt x="110086" y="473988"/>
                    <a:pt x="121232" y="473988"/>
                  </a:cubicBezTo>
                  <a:close/>
                  <a:moveTo>
                    <a:pt x="484813" y="443658"/>
                  </a:moveTo>
                  <a:cubicBezTo>
                    <a:pt x="457016" y="443658"/>
                    <a:pt x="434364" y="466274"/>
                    <a:pt x="434364" y="494115"/>
                  </a:cubicBezTo>
                  <a:cubicBezTo>
                    <a:pt x="434364" y="521866"/>
                    <a:pt x="457016" y="544482"/>
                    <a:pt x="484813" y="544482"/>
                  </a:cubicBezTo>
                  <a:cubicBezTo>
                    <a:pt x="512699" y="544482"/>
                    <a:pt x="535352" y="521866"/>
                    <a:pt x="535352" y="494115"/>
                  </a:cubicBezTo>
                  <a:cubicBezTo>
                    <a:pt x="535352" y="466274"/>
                    <a:pt x="512699" y="443658"/>
                    <a:pt x="484813" y="443658"/>
                  </a:cubicBezTo>
                  <a:close/>
                  <a:moveTo>
                    <a:pt x="121293" y="443658"/>
                  </a:moveTo>
                  <a:cubicBezTo>
                    <a:pt x="93407" y="443658"/>
                    <a:pt x="70755" y="466274"/>
                    <a:pt x="70755" y="494115"/>
                  </a:cubicBezTo>
                  <a:cubicBezTo>
                    <a:pt x="70755" y="521866"/>
                    <a:pt x="93407" y="544482"/>
                    <a:pt x="121293" y="544482"/>
                  </a:cubicBezTo>
                  <a:cubicBezTo>
                    <a:pt x="149090" y="544482"/>
                    <a:pt x="171742" y="521866"/>
                    <a:pt x="171742" y="494115"/>
                  </a:cubicBezTo>
                  <a:cubicBezTo>
                    <a:pt x="171742" y="466274"/>
                    <a:pt x="149090" y="443658"/>
                    <a:pt x="121293" y="443658"/>
                  </a:cubicBezTo>
                  <a:close/>
                  <a:moveTo>
                    <a:pt x="303053" y="373109"/>
                  </a:moveTo>
                  <a:cubicBezTo>
                    <a:pt x="297458" y="373109"/>
                    <a:pt x="292945" y="377614"/>
                    <a:pt x="292945" y="383200"/>
                  </a:cubicBezTo>
                  <a:cubicBezTo>
                    <a:pt x="292945" y="388787"/>
                    <a:pt x="297458" y="393292"/>
                    <a:pt x="303053" y="393292"/>
                  </a:cubicBezTo>
                  <a:lnTo>
                    <a:pt x="343484" y="393292"/>
                  </a:lnTo>
                  <a:lnTo>
                    <a:pt x="343484" y="403383"/>
                  </a:lnTo>
                  <a:cubicBezTo>
                    <a:pt x="343484" y="408879"/>
                    <a:pt x="347997" y="413474"/>
                    <a:pt x="353592" y="413474"/>
                  </a:cubicBezTo>
                  <a:cubicBezTo>
                    <a:pt x="359097" y="413474"/>
                    <a:pt x="363610" y="408969"/>
                    <a:pt x="363610" y="403383"/>
                  </a:cubicBezTo>
                  <a:lnTo>
                    <a:pt x="363610" y="383200"/>
                  </a:lnTo>
                  <a:cubicBezTo>
                    <a:pt x="363610" y="377614"/>
                    <a:pt x="359097" y="373109"/>
                    <a:pt x="353592" y="373109"/>
                  </a:cubicBezTo>
                  <a:close/>
                  <a:moveTo>
                    <a:pt x="313169" y="282403"/>
                  </a:moveTo>
                  <a:lnTo>
                    <a:pt x="447018" y="282403"/>
                  </a:lnTo>
                  <a:lnTo>
                    <a:pt x="465069" y="311699"/>
                  </a:lnTo>
                  <a:cubicBezTo>
                    <a:pt x="467506" y="315665"/>
                    <a:pt x="470304" y="319271"/>
                    <a:pt x="473282" y="322696"/>
                  </a:cubicBezTo>
                  <a:lnTo>
                    <a:pt x="313169" y="322696"/>
                  </a:lnTo>
                  <a:close/>
                  <a:moveTo>
                    <a:pt x="161665" y="282403"/>
                  </a:moveTo>
                  <a:lnTo>
                    <a:pt x="292917" y="282403"/>
                  </a:lnTo>
                  <a:lnTo>
                    <a:pt x="292917" y="322696"/>
                  </a:lnTo>
                  <a:lnTo>
                    <a:pt x="161665" y="322696"/>
                  </a:lnTo>
                  <a:close/>
                  <a:moveTo>
                    <a:pt x="191958" y="0"/>
                  </a:moveTo>
                  <a:cubicBezTo>
                    <a:pt x="197553" y="0"/>
                    <a:pt x="202066" y="4505"/>
                    <a:pt x="202066" y="10092"/>
                  </a:cubicBezTo>
                  <a:lnTo>
                    <a:pt x="202066" y="40366"/>
                  </a:lnTo>
                  <a:lnTo>
                    <a:pt x="222281" y="40366"/>
                  </a:lnTo>
                  <a:lnTo>
                    <a:pt x="222281" y="10092"/>
                  </a:lnTo>
                  <a:cubicBezTo>
                    <a:pt x="222281" y="4505"/>
                    <a:pt x="226793" y="0"/>
                    <a:pt x="232389" y="0"/>
                  </a:cubicBezTo>
                  <a:cubicBezTo>
                    <a:pt x="237894" y="0"/>
                    <a:pt x="242406" y="4505"/>
                    <a:pt x="242406" y="10092"/>
                  </a:cubicBezTo>
                  <a:lnTo>
                    <a:pt x="242406" y="40366"/>
                  </a:lnTo>
                  <a:cubicBezTo>
                    <a:pt x="248002" y="40366"/>
                    <a:pt x="252514" y="44871"/>
                    <a:pt x="252514" y="50457"/>
                  </a:cubicBezTo>
                  <a:lnTo>
                    <a:pt x="252514" y="100823"/>
                  </a:lnTo>
                  <a:cubicBezTo>
                    <a:pt x="252514" y="106410"/>
                    <a:pt x="248002" y="110915"/>
                    <a:pt x="242406" y="110915"/>
                  </a:cubicBezTo>
                  <a:lnTo>
                    <a:pt x="221379" y="110915"/>
                  </a:lnTo>
                  <a:cubicBezTo>
                    <a:pt x="216505" y="139477"/>
                    <a:pt x="191597" y="161371"/>
                    <a:pt x="161634" y="161371"/>
                  </a:cubicBezTo>
                  <a:cubicBezTo>
                    <a:pt x="128243" y="161371"/>
                    <a:pt x="101078" y="134251"/>
                    <a:pt x="101078" y="100823"/>
                  </a:cubicBezTo>
                  <a:cubicBezTo>
                    <a:pt x="101078" y="78568"/>
                    <a:pt x="82938" y="60548"/>
                    <a:pt x="60647" y="60548"/>
                  </a:cubicBezTo>
                  <a:cubicBezTo>
                    <a:pt x="38355" y="60548"/>
                    <a:pt x="20216" y="78568"/>
                    <a:pt x="20216" y="100823"/>
                  </a:cubicBezTo>
                  <a:lnTo>
                    <a:pt x="20216" y="231921"/>
                  </a:lnTo>
                  <a:cubicBezTo>
                    <a:pt x="20216" y="265258"/>
                    <a:pt x="47470" y="292469"/>
                    <a:pt x="80862" y="292469"/>
                  </a:cubicBezTo>
                  <a:cubicBezTo>
                    <a:pt x="81314" y="292469"/>
                    <a:pt x="81675" y="292649"/>
                    <a:pt x="82126" y="292649"/>
                  </a:cubicBezTo>
                  <a:lnTo>
                    <a:pt x="105229" y="255167"/>
                  </a:lnTo>
                  <a:cubicBezTo>
                    <a:pt x="117864" y="234624"/>
                    <a:pt x="140697" y="221829"/>
                    <a:pt x="164883" y="221829"/>
                  </a:cubicBezTo>
                  <a:lnTo>
                    <a:pt x="370559" y="221829"/>
                  </a:lnTo>
                  <a:cubicBezTo>
                    <a:pt x="394655" y="221829"/>
                    <a:pt x="417578" y="234624"/>
                    <a:pt x="430213" y="255077"/>
                  </a:cubicBezTo>
                  <a:lnTo>
                    <a:pt x="434545" y="262195"/>
                  </a:lnTo>
                  <a:lnTo>
                    <a:pt x="159920" y="262195"/>
                  </a:lnTo>
                  <a:cubicBezTo>
                    <a:pt x="149722" y="262195"/>
                    <a:pt x="141419" y="270484"/>
                    <a:pt x="141419" y="280575"/>
                  </a:cubicBezTo>
                  <a:lnTo>
                    <a:pt x="141419" y="324455"/>
                  </a:lnTo>
                  <a:cubicBezTo>
                    <a:pt x="141419" y="334546"/>
                    <a:pt x="149722" y="342835"/>
                    <a:pt x="159920" y="342835"/>
                  </a:cubicBezTo>
                  <a:lnTo>
                    <a:pt x="498801" y="342835"/>
                  </a:lnTo>
                  <a:cubicBezTo>
                    <a:pt x="511075" y="349322"/>
                    <a:pt x="524793" y="352926"/>
                    <a:pt x="538962" y="352926"/>
                  </a:cubicBezTo>
                  <a:lnTo>
                    <a:pt x="580566" y="352926"/>
                  </a:lnTo>
                  <a:cubicBezTo>
                    <a:pt x="594645" y="352926"/>
                    <a:pt x="606016" y="364369"/>
                    <a:pt x="606016" y="378335"/>
                  </a:cubicBezTo>
                  <a:lnTo>
                    <a:pt x="606016" y="403383"/>
                  </a:lnTo>
                  <a:lnTo>
                    <a:pt x="555567" y="403383"/>
                  </a:lnTo>
                  <a:cubicBezTo>
                    <a:pt x="549972" y="403383"/>
                    <a:pt x="545460" y="407888"/>
                    <a:pt x="545460" y="413474"/>
                  </a:cubicBezTo>
                  <a:cubicBezTo>
                    <a:pt x="545460" y="418971"/>
                    <a:pt x="549972" y="423476"/>
                    <a:pt x="555567" y="423476"/>
                  </a:cubicBezTo>
                  <a:lnTo>
                    <a:pt x="606016" y="423476"/>
                  </a:lnTo>
                  <a:lnTo>
                    <a:pt x="606016" y="463391"/>
                  </a:lnTo>
                  <a:cubicBezTo>
                    <a:pt x="606016" y="485916"/>
                    <a:pt x="587696" y="504206"/>
                    <a:pt x="565224" y="504206"/>
                  </a:cubicBezTo>
                  <a:lnTo>
                    <a:pt x="554755" y="504206"/>
                  </a:lnTo>
                  <a:cubicBezTo>
                    <a:pt x="549791" y="538355"/>
                    <a:pt x="520371" y="564664"/>
                    <a:pt x="484813" y="564664"/>
                  </a:cubicBezTo>
                  <a:cubicBezTo>
                    <a:pt x="449345" y="564664"/>
                    <a:pt x="419924" y="538355"/>
                    <a:pt x="414961" y="504206"/>
                  </a:cubicBezTo>
                  <a:lnTo>
                    <a:pt x="191145" y="504206"/>
                  </a:lnTo>
                  <a:cubicBezTo>
                    <a:pt x="186182" y="538355"/>
                    <a:pt x="156761" y="564664"/>
                    <a:pt x="121293" y="564664"/>
                  </a:cubicBezTo>
                  <a:cubicBezTo>
                    <a:pt x="85736" y="564664"/>
                    <a:pt x="56315" y="538355"/>
                    <a:pt x="51351" y="504206"/>
                  </a:cubicBezTo>
                  <a:lnTo>
                    <a:pt x="35377" y="504206"/>
                  </a:lnTo>
                  <a:cubicBezTo>
                    <a:pt x="15884" y="504206"/>
                    <a:pt x="90" y="488349"/>
                    <a:pt x="90" y="468977"/>
                  </a:cubicBezTo>
                  <a:lnTo>
                    <a:pt x="0" y="423476"/>
                  </a:lnTo>
                  <a:lnTo>
                    <a:pt x="50539" y="423476"/>
                  </a:lnTo>
                  <a:cubicBezTo>
                    <a:pt x="56134" y="423476"/>
                    <a:pt x="60647" y="418971"/>
                    <a:pt x="60647" y="413474"/>
                  </a:cubicBezTo>
                  <a:cubicBezTo>
                    <a:pt x="60647" y="407888"/>
                    <a:pt x="56134" y="403383"/>
                    <a:pt x="50539" y="403383"/>
                  </a:cubicBezTo>
                  <a:lnTo>
                    <a:pt x="0" y="403383"/>
                  </a:lnTo>
                  <a:lnTo>
                    <a:pt x="0" y="378335"/>
                  </a:lnTo>
                  <a:cubicBezTo>
                    <a:pt x="0" y="371577"/>
                    <a:pt x="2617" y="365180"/>
                    <a:pt x="7400" y="360405"/>
                  </a:cubicBezTo>
                  <a:cubicBezTo>
                    <a:pt x="12274" y="355630"/>
                    <a:pt x="18681" y="352926"/>
                    <a:pt x="25540" y="352926"/>
                  </a:cubicBezTo>
                  <a:cubicBezTo>
                    <a:pt x="37814" y="352926"/>
                    <a:pt x="48824" y="346710"/>
                    <a:pt x="54961" y="336798"/>
                  </a:cubicBezTo>
                  <a:lnTo>
                    <a:pt x="70303" y="311840"/>
                  </a:lnTo>
                  <a:cubicBezTo>
                    <a:pt x="30775" y="306614"/>
                    <a:pt x="90" y="272827"/>
                    <a:pt x="90" y="231921"/>
                  </a:cubicBezTo>
                  <a:lnTo>
                    <a:pt x="90" y="100823"/>
                  </a:lnTo>
                  <a:cubicBezTo>
                    <a:pt x="90" y="67486"/>
                    <a:pt x="27255" y="40366"/>
                    <a:pt x="60647" y="40366"/>
                  </a:cubicBezTo>
                  <a:cubicBezTo>
                    <a:pt x="94039" y="40366"/>
                    <a:pt x="121293" y="67486"/>
                    <a:pt x="121293" y="100823"/>
                  </a:cubicBezTo>
                  <a:cubicBezTo>
                    <a:pt x="121293" y="123078"/>
                    <a:pt x="139343" y="141189"/>
                    <a:pt x="161634" y="141189"/>
                  </a:cubicBezTo>
                  <a:cubicBezTo>
                    <a:pt x="180406" y="141189"/>
                    <a:pt x="196109" y="128304"/>
                    <a:pt x="200622" y="110915"/>
                  </a:cubicBezTo>
                  <a:lnTo>
                    <a:pt x="181850" y="110915"/>
                  </a:lnTo>
                  <a:cubicBezTo>
                    <a:pt x="176255" y="110915"/>
                    <a:pt x="171742" y="106410"/>
                    <a:pt x="171742" y="100823"/>
                  </a:cubicBezTo>
                  <a:lnTo>
                    <a:pt x="171742" y="50457"/>
                  </a:lnTo>
                  <a:cubicBezTo>
                    <a:pt x="171742" y="44871"/>
                    <a:pt x="176255" y="40366"/>
                    <a:pt x="181850" y="40366"/>
                  </a:cubicBezTo>
                  <a:lnTo>
                    <a:pt x="181850" y="10092"/>
                  </a:lnTo>
                  <a:cubicBezTo>
                    <a:pt x="181850" y="4505"/>
                    <a:pt x="186362" y="0"/>
                    <a:pt x="191958" y="0"/>
                  </a:cubicBezTo>
                  <a:close/>
                </a:path>
              </a:pathLst>
            </a:custGeom>
            <a:solidFill>
              <a:srgbClr val="83C5D9"/>
            </a:solidFill>
            <a:ln>
              <a:noFill/>
            </a:ln>
          </p:spPr>
          <p:txBody>
            <a:bodyPr wrap="square" lIns="91440" tIns="45720" rIns="91440" bIns="45720">
              <a:noAutofit/>
            </a:bodyPr>
            <a:lstStyle/>
            <a:p>
              <a:endParaRPr lang="zh-CN" alt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4" name="ïŝ1iďê">
            <a:extLst>
              <a:ext uri="{FF2B5EF4-FFF2-40B4-BE49-F238E27FC236}">
                <a16:creationId xmlns:a16="http://schemas.microsoft.com/office/drawing/2014/main" xmlns="" id="{56C89A5F-5376-400C-9C26-D2722DACC463}"/>
              </a:ext>
            </a:extLst>
          </p:cNvPr>
          <p:cNvGrpSpPr/>
          <p:nvPr/>
        </p:nvGrpSpPr>
        <p:grpSpPr>
          <a:xfrm>
            <a:off x="3247804" y="1512933"/>
            <a:ext cx="752201" cy="752202"/>
            <a:chOff x="1350966" y="1041400"/>
            <a:chExt cx="956376" cy="956376"/>
          </a:xfrm>
        </p:grpSpPr>
        <p:sp>
          <p:nvSpPr>
            <p:cNvPr id="39" name="íṥḻiḍe">
              <a:extLst>
                <a:ext uri="{FF2B5EF4-FFF2-40B4-BE49-F238E27FC236}">
                  <a16:creationId xmlns:a16="http://schemas.microsoft.com/office/drawing/2014/main" xmlns="" id="{AC5E9731-AE92-4FDE-A07C-006ED86F247D}"/>
                </a:ext>
              </a:extLst>
            </p:cNvPr>
            <p:cNvSpPr/>
            <p:nvPr/>
          </p:nvSpPr>
          <p:spPr>
            <a:xfrm>
              <a:off x="1350966" y="1041400"/>
              <a:ext cx="956376" cy="95637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 sz="28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0" name="ïşḻîďè">
              <a:extLst>
                <a:ext uri="{FF2B5EF4-FFF2-40B4-BE49-F238E27FC236}">
                  <a16:creationId xmlns:a16="http://schemas.microsoft.com/office/drawing/2014/main" xmlns="" id="{1F8BF261-46F4-4C6B-B27C-750DB896B477}"/>
                </a:ext>
              </a:extLst>
            </p:cNvPr>
            <p:cNvSpPr/>
            <p:nvPr/>
          </p:nvSpPr>
          <p:spPr bwMode="auto">
            <a:xfrm>
              <a:off x="1603636" y="1309459"/>
              <a:ext cx="451036" cy="420258"/>
            </a:xfrm>
            <a:custGeom>
              <a:avLst/>
              <a:gdLst>
                <a:gd name="connsiteX0" fmla="*/ 484855 w 606016"/>
                <a:gd name="connsiteY0" fmla="*/ 473988 h 564664"/>
                <a:gd name="connsiteX1" fmla="*/ 505037 w 606016"/>
                <a:gd name="connsiteY1" fmla="*/ 494170 h 564664"/>
                <a:gd name="connsiteX2" fmla="*/ 484855 w 606016"/>
                <a:gd name="connsiteY2" fmla="*/ 514352 h 564664"/>
                <a:gd name="connsiteX3" fmla="*/ 464673 w 606016"/>
                <a:gd name="connsiteY3" fmla="*/ 494170 h 564664"/>
                <a:gd name="connsiteX4" fmla="*/ 484855 w 606016"/>
                <a:gd name="connsiteY4" fmla="*/ 473988 h 564664"/>
                <a:gd name="connsiteX5" fmla="*/ 121232 w 606016"/>
                <a:gd name="connsiteY5" fmla="*/ 473988 h 564664"/>
                <a:gd name="connsiteX6" fmla="*/ 141414 w 606016"/>
                <a:gd name="connsiteY6" fmla="*/ 494170 h 564664"/>
                <a:gd name="connsiteX7" fmla="*/ 121232 w 606016"/>
                <a:gd name="connsiteY7" fmla="*/ 514352 h 564664"/>
                <a:gd name="connsiteX8" fmla="*/ 101050 w 606016"/>
                <a:gd name="connsiteY8" fmla="*/ 494170 h 564664"/>
                <a:gd name="connsiteX9" fmla="*/ 121232 w 606016"/>
                <a:gd name="connsiteY9" fmla="*/ 473988 h 564664"/>
                <a:gd name="connsiteX10" fmla="*/ 484813 w 606016"/>
                <a:gd name="connsiteY10" fmla="*/ 443658 h 564664"/>
                <a:gd name="connsiteX11" fmla="*/ 434364 w 606016"/>
                <a:gd name="connsiteY11" fmla="*/ 494115 h 564664"/>
                <a:gd name="connsiteX12" fmla="*/ 484813 w 606016"/>
                <a:gd name="connsiteY12" fmla="*/ 544482 h 564664"/>
                <a:gd name="connsiteX13" fmla="*/ 535352 w 606016"/>
                <a:gd name="connsiteY13" fmla="*/ 494115 h 564664"/>
                <a:gd name="connsiteX14" fmla="*/ 484813 w 606016"/>
                <a:gd name="connsiteY14" fmla="*/ 443658 h 564664"/>
                <a:gd name="connsiteX15" fmla="*/ 121293 w 606016"/>
                <a:gd name="connsiteY15" fmla="*/ 443658 h 564664"/>
                <a:gd name="connsiteX16" fmla="*/ 70755 w 606016"/>
                <a:gd name="connsiteY16" fmla="*/ 494115 h 564664"/>
                <a:gd name="connsiteX17" fmla="*/ 121293 w 606016"/>
                <a:gd name="connsiteY17" fmla="*/ 544482 h 564664"/>
                <a:gd name="connsiteX18" fmla="*/ 171742 w 606016"/>
                <a:gd name="connsiteY18" fmla="*/ 494115 h 564664"/>
                <a:gd name="connsiteX19" fmla="*/ 121293 w 606016"/>
                <a:gd name="connsiteY19" fmla="*/ 443658 h 564664"/>
                <a:gd name="connsiteX20" fmla="*/ 303053 w 606016"/>
                <a:gd name="connsiteY20" fmla="*/ 373109 h 564664"/>
                <a:gd name="connsiteX21" fmla="*/ 292945 w 606016"/>
                <a:gd name="connsiteY21" fmla="*/ 383200 h 564664"/>
                <a:gd name="connsiteX22" fmla="*/ 303053 w 606016"/>
                <a:gd name="connsiteY22" fmla="*/ 393292 h 564664"/>
                <a:gd name="connsiteX23" fmla="*/ 343484 w 606016"/>
                <a:gd name="connsiteY23" fmla="*/ 393292 h 564664"/>
                <a:gd name="connsiteX24" fmla="*/ 343484 w 606016"/>
                <a:gd name="connsiteY24" fmla="*/ 403383 h 564664"/>
                <a:gd name="connsiteX25" fmla="*/ 353592 w 606016"/>
                <a:gd name="connsiteY25" fmla="*/ 413474 h 564664"/>
                <a:gd name="connsiteX26" fmla="*/ 363610 w 606016"/>
                <a:gd name="connsiteY26" fmla="*/ 403383 h 564664"/>
                <a:gd name="connsiteX27" fmla="*/ 363610 w 606016"/>
                <a:gd name="connsiteY27" fmla="*/ 383200 h 564664"/>
                <a:gd name="connsiteX28" fmla="*/ 353592 w 606016"/>
                <a:gd name="connsiteY28" fmla="*/ 373109 h 564664"/>
                <a:gd name="connsiteX29" fmla="*/ 313169 w 606016"/>
                <a:gd name="connsiteY29" fmla="*/ 282403 h 564664"/>
                <a:gd name="connsiteX30" fmla="*/ 447018 w 606016"/>
                <a:gd name="connsiteY30" fmla="*/ 282403 h 564664"/>
                <a:gd name="connsiteX31" fmla="*/ 465069 w 606016"/>
                <a:gd name="connsiteY31" fmla="*/ 311699 h 564664"/>
                <a:gd name="connsiteX32" fmla="*/ 473282 w 606016"/>
                <a:gd name="connsiteY32" fmla="*/ 322696 h 564664"/>
                <a:gd name="connsiteX33" fmla="*/ 313169 w 606016"/>
                <a:gd name="connsiteY33" fmla="*/ 322696 h 564664"/>
                <a:gd name="connsiteX34" fmla="*/ 161665 w 606016"/>
                <a:gd name="connsiteY34" fmla="*/ 282403 h 564664"/>
                <a:gd name="connsiteX35" fmla="*/ 292917 w 606016"/>
                <a:gd name="connsiteY35" fmla="*/ 282403 h 564664"/>
                <a:gd name="connsiteX36" fmla="*/ 292917 w 606016"/>
                <a:gd name="connsiteY36" fmla="*/ 322696 h 564664"/>
                <a:gd name="connsiteX37" fmla="*/ 161665 w 606016"/>
                <a:gd name="connsiteY37" fmla="*/ 322696 h 564664"/>
                <a:gd name="connsiteX38" fmla="*/ 191958 w 606016"/>
                <a:gd name="connsiteY38" fmla="*/ 0 h 564664"/>
                <a:gd name="connsiteX39" fmla="*/ 202066 w 606016"/>
                <a:gd name="connsiteY39" fmla="*/ 10092 h 564664"/>
                <a:gd name="connsiteX40" fmla="*/ 202066 w 606016"/>
                <a:gd name="connsiteY40" fmla="*/ 40366 h 564664"/>
                <a:gd name="connsiteX41" fmla="*/ 222281 w 606016"/>
                <a:gd name="connsiteY41" fmla="*/ 40366 h 564664"/>
                <a:gd name="connsiteX42" fmla="*/ 222281 w 606016"/>
                <a:gd name="connsiteY42" fmla="*/ 10092 h 564664"/>
                <a:gd name="connsiteX43" fmla="*/ 232389 w 606016"/>
                <a:gd name="connsiteY43" fmla="*/ 0 h 564664"/>
                <a:gd name="connsiteX44" fmla="*/ 242406 w 606016"/>
                <a:gd name="connsiteY44" fmla="*/ 10092 h 564664"/>
                <a:gd name="connsiteX45" fmla="*/ 242406 w 606016"/>
                <a:gd name="connsiteY45" fmla="*/ 40366 h 564664"/>
                <a:gd name="connsiteX46" fmla="*/ 252514 w 606016"/>
                <a:gd name="connsiteY46" fmla="*/ 50457 h 564664"/>
                <a:gd name="connsiteX47" fmla="*/ 252514 w 606016"/>
                <a:gd name="connsiteY47" fmla="*/ 100823 h 564664"/>
                <a:gd name="connsiteX48" fmla="*/ 242406 w 606016"/>
                <a:gd name="connsiteY48" fmla="*/ 110915 h 564664"/>
                <a:gd name="connsiteX49" fmla="*/ 221379 w 606016"/>
                <a:gd name="connsiteY49" fmla="*/ 110915 h 564664"/>
                <a:gd name="connsiteX50" fmla="*/ 161634 w 606016"/>
                <a:gd name="connsiteY50" fmla="*/ 161371 h 564664"/>
                <a:gd name="connsiteX51" fmla="*/ 101078 w 606016"/>
                <a:gd name="connsiteY51" fmla="*/ 100823 h 564664"/>
                <a:gd name="connsiteX52" fmla="*/ 60647 w 606016"/>
                <a:gd name="connsiteY52" fmla="*/ 60548 h 564664"/>
                <a:gd name="connsiteX53" fmla="*/ 20216 w 606016"/>
                <a:gd name="connsiteY53" fmla="*/ 100823 h 564664"/>
                <a:gd name="connsiteX54" fmla="*/ 20216 w 606016"/>
                <a:gd name="connsiteY54" fmla="*/ 231921 h 564664"/>
                <a:gd name="connsiteX55" fmla="*/ 80862 w 606016"/>
                <a:gd name="connsiteY55" fmla="*/ 292469 h 564664"/>
                <a:gd name="connsiteX56" fmla="*/ 82126 w 606016"/>
                <a:gd name="connsiteY56" fmla="*/ 292649 h 564664"/>
                <a:gd name="connsiteX57" fmla="*/ 105229 w 606016"/>
                <a:gd name="connsiteY57" fmla="*/ 255167 h 564664"/>
                <a:gd name="connsiteX58" fmla="*/ 164883 w 606016"/>
                <a:gd name="connsiteY58" fmla="*/ 221829 h 564664"/>
                <a:gd name="connsiteX59" fmla="*/ 370559 w 606016"/>
                <a:gd name="connsiteY59" fmla="*/ 221829 h 564664"/>
                <a:gd name="connsiteX60" fmla="*/ 430213 w 606016"/>
                <a:gd name="connsiteY60" fmla="*/ 255077 h 564664"/>
                <a:gd name="connsiteX61" fmla="*/ 434545 w 606016"/>
                <a:gd name="connsiteY61" fmla="*/ 262195 h 564664"/>
                <a:gd name="connsiteX62" fmla="*/ 159920 w 606016"/>
                <a:gd name="connsiteY62" fmla="*/ 262195 h 564664"/>
                <a:gd name="connsiteX63" fmla="*/ 141419 w 606016"/>
                <a:gd name="connsiteY63" fmla="*/ 280575 h 564664"/>
                <a:gd name="connsiteX64" fmla="*/ 141419 w 606016"/>
                <a:gd name="connsiteY64" fmla="*/ 324455 h 564664"/>
                <a:gd name="connsiteX65" fmla="*/ 159920 w 606016"/>
                <a:gd name="connsiteY65" fmla="*/ 342835 h 564664"/>
                <a:gd name="connsiteX66" fmla="*/ 498801 w 606016"/>
                <a:gd name="connsiteY66" fmla="*/ 342835 h 564664"/>
                <a:gd name="connsiteX67" fmla="*/ 538962 w 606016"/>
                <a:gd name="connsiteY67" fmla="*/ 352926 h 564664"/>
                <a:gd name="connsiteX68" fmla="*/ 580566 w 606016"/>
                <a:gd name="connsiteY68" fmla="*/ 352926 h 564664"/>
                <a:gd name="connsiteX69" fmla="*/ 606016 w 606016"/>
                <a:gd name="connsiteY69" fmla="*/ 378335 h 564664"/>
                <a:gd name="connsiteX70" fmla="*/ 606016 w 606016"/>
                <a:gd name="connsiteY70" fmla="*/ 403383 h 564664"/>
                <a:gd name="connsiteX71" fmla="*/ 555567 w 606016"/>
                <a:gd name="connsiteY71" fmla="*/ 403383 h 564664"/>
                <a:gd name="connsiteX72" fmla="*/ 545460 w 606016"/>
                <a:gd name="connsiteY72" fmla="*/ 413474 h 564664"/>
                <a:gd name="connsiteX73" fmla="*/ 555567 w 606016"/>
                <a:gd name="connsiteY73" fmla="*/ 423476 h 564664"/>
                <a:gd name="connsiteX74" fmla="*/ 606016 w 606016"/>
                <a:gd name="connsiteY74" fmla="*/ 423476 h 564664"/>
                <a:gd name="connsiteX75" fmla="*/ 606016 w 606016"/>
                <a:gd name="connsiteY75" fmla="*/ 463391 h 564664"/>
                <a:gd name="connsiteX76" fmla="*/ 565224 w 606016"/>
                <a:gd name="connsiteY76" fmla="*/ 504206 h 564664"/>
                <a:gd name="connsiteX77" fmla="*/ 554755 w 606016"/>
                <a:gd name="connsiteY77" fmla="*/ 504206 h 564664"/>
                <a:gd name="connsiteX78" fmla="*/ 484813 w 606016"/>
                <a:gd name="connsiteY78" fmla="*/ 564664 h 564664"/>
                <a:gd name="connsiteX79" fmla="*/ 414961 w 606016"/>
                <a:gd name="connsiteY79" fmla="*/ 504206 h 564664"/>
                <a:gd name="connsiteX80" fmla="*/ 191145 w 606016"/>
                <a:gd name="connsiteY80" fmla="*/ 504206 h 564664"/>
                <a:gd name="connsiteX81" fmla="*/ 121293 w 606016"/>
                <a:gd name="connsiteY81" fmla="*/ 564664 h 564664"/>
                <a:gd name="connsiteX82" fmla="*/ 51351 w 606016"/>
                <a:gd name="connsiteY82" fmla="*/ 504206 h 564664"/>
                <a:gd name="connsiteX83" fmla="*/ 35377 w 606016"/>
                <a:gd name="connsiteY83" fmla="*/ 504206 h 564664"/>
                <a:gd name="connsiteX84" fmla="*/ 90 w 606016"/>
                <a:gd name="connsiteY84" fmla="*/ 468977 h 564664"/>
                <a:gd name="connsiteX85" fmla="*/ 0 w 606016"/>
                <a:gd name="connsiteY85" fmla="*/ 423476 h 564664"/>
                <a:gd name="connsiteX86" fmla="*/ 50539 w 606016"/>
                <a:gd name="connsiteY86" fmla="*/ 423476 h 564664"/>
                <a:gd name="connsiteX87" fmla="*/ 60647 w 606016"/>
                <a:gd name="connsiteY87" fmla="*/ 413474 h 564664"/>
                <a:gd name="connsiteX88" fmla="*/ 50539 w 606016"/>
                <a:gd name="connsiteY88" fmla="*/ 403383 h 564664"/>
                <a:gd name="connsiteX89" fmla="*/ 0 w 606016"/>
                <a:gd name="connsiteY89" fmla="*/ 403383 h 564664"/>
                <a:gd name="connsiteX90" fmla="*/ 0 w 606016"/>
                <a:gd name="connsiteY90" fmla="*/ 378335 h 564664"/>
                <a:gd name="connsiteX91" fmla="*/ 7400 w 606016"/>
                <a:gd name="connsiteY91" fmla="*/ 360405 h 564664"/>
                <a:gd name="connsiteX92" fmla="*/ 25540 w 606016"/>
                <a:gd name="connsiteY92" fmla="*/ 352926 h 564664"/>
                <a:gd name="connsiteX93" fmla="*/ 54961 w 606016"/>
                <a:gd name="connsiteY93" fmla="*/ 336798 h 564664"/>
                <a:gd name="connsiteX94" fmla="*/ 70303 w 606016"/>
                <a:gd name="connsiteY94" fmla="*/ 311840 h 564664"/>
                <a:gd name="connsiteX95" fmla="*/ 90 w 606016"/>
                <a:gd name="connsiteY95" fmla="*/ 231921 h 564664"/>
                <a:gd name="connsiteX96" fmla="*/ 90 w 606016"/>
                <a:gd name="connsiteY96" fmla="*/ 100823 h 564664"/>
                <a:gd name="connsiteX97" fmla="*/ 60647 w 606016"/>
                <a:gd name="connsiteY97" fmla="*/ 40366 h 564664"/>
                <a:gd name="connsiteX98" fmla="*/ 121293 w 606016"/>
                <a:gd name="connsiteY98" fmla="*/ 100823 h 564664"/>
                <a:gd name="connsiteX99" fmla="*/ 161634 w 606016"/>
                <a:gd name="connsiteY99" fmla="*/ 141189 h 564664"/>
                <a:gd name="connsiteX100" fmla="*/ 200622 w 606016"/>
                <a:gd name="connsiteY100" fmla="*/ 110915 h 564664"/>
                <a:gd name="connsiteX101" fmla="*/ 181850 w 606016"/>
                <a:gd name="connsiteY101" fmla="*/ 110915 h 564664"/>
                <a:gd name="connsiteX102" fmla="*/ 171742 w 606016"/>
                <a:gd name="connsiteY102" fmla="*/ 100823 h 564664"/>
                <a:gd name="connsiteX103" fmla="*/ 171742 w 606016"/>
                <a:gd name="connsiteY103" fmla="*/ 50457 h 564664"/>
                <a:gd name="connsiteX104" fmla="*/ 181850 w 606016"/>
                <a:gd name="connsiteY104" fmla="*/ 40366 h 564664"/>
                <a:gd name="connsiteX105" fmla="*/ 181850 w 606016"/>
                <a:gd name="connsiteY105" fmla="*/ 10092 h 564664"/>
                <a:gd name="connsiteX106" fmla="*/ 191958 w 606016"/>
                <a:gd name="connsiteY106" fmla="*/ 0 h 5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6016" h="564664">
                  <a:moveTo>
                    <a:pt x="484855" y="473988"/>
                  </a:moveTo>
                  <a:cubicBezTo>
                    <a:pt x="496001" y="473988"/>
                    <a:pt x="505037" y="483024"/>
                    <a:pt x="505037" y="494170"/>
                  </a:cubicBezTo>
                  <a:cubicBezTo>
                    <a:pt x="505037" y="505316"/>
                    <a:pt x="496001" y="514352"/>
                    <a:pt x="484855" y="514352"/>
                  </a:cubicBezTo>
                  <a:cubicBezTo>
                    <a:pt x="473709" y="514352"/>
                    <a:pt x="464673" y="505316"/>
                    <a:pt x="464673" y="494170"/>
                  </a:cubicBezTo>
                  <a:cubicBezTo>
                    <a:pt x="464673" y="483024"/>
                    <a:pt x="473709" y="473988"/>
                    <a:pt x="484855" y="473988"/>
                  </a:cubicBezTo>
                  <a:close/>
                  <a:moveTo>
                    <a:pt x="121232" y="473988"/>
                  </a:moveTo>
                  <a:cubicBezTo>
                    <a:pt x="132378" y="473988"/>
                    <a:pt x="141414" y="483024"/>
                    <a:pt x="141414" y="494170"/>
                  </a:cubicBezTo>
                  <a:cubicBezTo>
                    <a:pt x="141414" y="505316"/>
                    <a:pt x="132378" y="514352"/>
                    <a:pt x="121232" y="514352"/>
                  </a:cubicBezTo>
                  <a:cubicBezTo>
                    <a:pt x="110086" y="514352"/>
                    <a:pt x="101050" y="505316"/>
                    <a:pt x="101050" y="494170"/>
                  </a:cubicBezTo>
                  <a:cubicBezTo>
                    <a:pt x="101050" y="483024"/>
                    <a:pt x="110086" y="473988"/>
                    <a:pt x="121232" y="473988"/>
                  </a:cubicBezTo>
                  <a:close/>
                  <a:moveTo>
                    <a:pt x="484813" y="443658"/>
                  </a:moveTo>
                  <a:cubicBezTo>
                    <a:pt x="457016" y="443658"/>
                    <a:pt x="434364" y="466274"/>
                    <a:pt x="434364" y="494115"/>
                  </a:cubicBezTo>
                  <a:cubicBezTo>
                    <a:pt x="434364" y="521866"/>
                    <a:pt x="457016" y="544482"/>
                    <a:pt x="484813" y="544482"/>
                  </a:cubicBezTo>
                  <a:cubicBezTo>
                    <a:pt x="512699" y="544482"/>
                    <a:pt x="535352" y="521866"/>
                    <a:pt x="535352" y="494115"/>
                  </a:cubicBezTo>
                  <a:cubicBezTo>
                    <a:pt x="535352" y="466274"/>
                    <a:pt x="512699" y="443658"/>
                    <a:pt x="484813" y="443658"/>
                  </a:cubicBezTo>
                  <a:close/>
                  <a:moveTo>
                    <a:pt x="121293" y="443658"/>
                  </a:moveTo>
                  <a:cubicBezTo>
                    <a:pt x="93407" y="443658"/>
                    <a:pt x="70755" y="466274"/>
                    <a:pt x="70755" y="494115"/>
                  </a:cubicBezTo>
                  <a:cubicBezTo>
                    <a:pt x="70755" y="521866"/>
                    <a:pt x="93407" y="544482"/>
                    <a:pt x="121293" y="544482"/>
                  </a:cubicBezTo>
                  <a:cubicBezTo>
                    <a:pt x="149090" y="544482"/>
                    <a:pt x="171742" y="521866"/>
                    <a:pt x="171742" y="494115"/>
                  </a:cubicBezTo>
                  <a:cubicBezTo>
                    <a:pt x="171742" y="466274"/>
                    <a:pt x="149090" y="443658"/>
                    <a:pt x="121293" y="443658"/>
                  </a:cubicBezTo>
                  <a:close/>
                  <a:moveTo>
                    <a:pt x="303053" y="373109"/>
                  </a:moveTo>
                  <a:cubicBezTo>
                    <a:pt x="297458" y="373109"/>
                    <a:pt x="292945" y="377614"/>
                    <a:pt x="292945" y="383200"/>
                  </a:cubicBezTo>
                  <a:cubicBezTo>
                    <a:pt x="292945" y="388787"/>
                    <a:pt x="297458" y="393292"/>
                    <a:pt x="303053" y="393292"/>
                  </a:cubicBezTo>
                  <a:lnTo>
                    <a:pt x="343484" y="393292"/>
                  </a:lnTo>
                  <a:lnTo>
                    <a:pt x="343484" y="403383"/>
                  </a:lnTo>
                  <a:cubicBezTo>
                    <a:pt x="343484" y="408879"/>
                    <a:pt x="347997" y="413474"/>
                    <a:pt x="353592" y="413474"/>
                  </a:cubicBezTo>
                  <a:cubicBezTo>
                    <a:pt x="359097" y="413474"/>
                    <a:pt x="363610" y="408969"/>
                    <a:pt x="363610" y="403383"/>
                  </a:cubicBezTo>
                  <a:lnTo>
                    <a:pt x="363610" y="383200"/>
                  </a:lnTo>
                  <a:cubicBezTo>
                    <a:pt x="363610" y="377614"/>
                    <a:pt x="359097" y="373109"/>
                    <a:pt x="353592" y="373109"/>
                  </a:cubicBezTo>
                  <a:close/>
                  <a:moveTo>
                    <a:pt x="313169" y="282403"/>
                  </a:moveTo>
                  <a:lnTo>
                    <a:pt x="447018" y="282403"/>
                  </a:lnTo>
                  <a:lnTo>
                    <a:pt x="465069" y="311699"/>
                  </a:lnTo>
                  <a:cubicBezTo>
                    <a:pt x="467506" y="315665"/>
                    <a:pt x="470304" y="319271"/>
                    <a:pt x="473282" y="322696"/>
                  </a:cubicBezTo>
                  <a:lnTo>
                    <a:pt x="313169" y="322696"/>
                  </a:lnTo>
                  <a:close/>
                  <a:moveTo>
                    <a:pt x="161665" y="282403"/>
                  </a:moveTo>
                  <a:lnTo>
                    <a:pt x="292917" y="282403"/>
                  </a:lnTo>
                  <a:lnTo>
                    <a:pt x="292917" y="322696"/>
                  </a:lnTo>
                  <a:lnTo>
                    <a:pt x="161665" y="322696"/>
                  </a:lnTo>
                  <a:close/>
                  <a:moveTo>
                    <a:pt x="191958" y="0"/>
                  </a:moveTo>
                  <a:cubicBezTo>
                    <a:pt x="197553" y="0"/>
                    <a:pt x="202066" y="4505"/>
                    <a:pt x="202066" y="10092"/>
                  </a:cubicBezTo>
                  <a:lnTo>
                    <a:pt x="202066" y="40366"/>
                  </a:lnTo>
                  <a:lnTo>
                    <a:pt x="222281" y="40366"/>
                  </a:lnTo>
                  <a:lnTo>
                    <a:pt x="222281" y="10092"/>
                  </a:lnTo>
                  <a:cubicBezTo>
                    <a:pt x="222281" y="4505"/>
                    <a:pt x="226793" y="0"/>
                    <a:pt x="232389" y="0"/>
                  </a:cubicBezTo>
                  <a:cubicBezTo>
                    <a:pt x="237894" y="0"/>
                    <a:pt x="242406" y="4505"/>
                    <a:pt x="242406" y="10092"/>
                  </a:cubicBezTo>
                  <a:lnTo>
                    <a:pt x="242406" y="40366"/>
                  </a:lnTo>
                  <a:cubicBezTo>
                    <a:pt x="248002" y="40366"/>
                    <a:pt x="252514" y="44871"/>
                    <a:pt x="252514" y="50457"/>
                  </a:cubicBezTo>
                  <a:lnTo>
                    <a:pt x="252514" y="100823"/>
                  </a:lnTo>
                  <a:cubicBezTo>
                    <a:pt x="252514" y="106410"/>
                    <a:pt x="248002" y="110915"/>
                    <a:pt x="242406" y="110915"/>
                  </a:cubicBezTo>
                  <a:lnTo>
                    <a:pt x="221379" y="110915"/>
                  </a:lnTo>
                  <a:cubicBezTo>
                    <a:pt x="216505" y="139477"/>
                    <a:pt x="191597" y="161371"/>
                    <a:pt x="161634" y="161371"/>
                  </a:cubicBezTo>
                  <a:cubicBezTo>
                    <a:pt x="128243" y="161371"/>
                    <a:pt x="101078" y="134251"/>
                    <a:pt x="101078" y="100823"/>
                  </a:cubicBezTo>
                  <a:cubicBezTo>
                    <a:pt x="101078" y="78568"/>
                    <a:pt x="82938" y="60548"/>
                    <a:pt x="60647" y="60548"/>
                  </a:cubicBezTo>
                  <a:cubicBezTo>
                    <a:pt x="38355" y="60548"/>
                    <a:pt x="20216" y="78568"/>
                    <a:pt x="20216" y="100823"/>
                  </a:cubicBezTo>
                  <a:lnTo>
                    <a:pt x="20216" y="231921"/>
                  </a:lnTo>
                  <a:cubicBezTo>
                    <a:pt x="20216" y="265258"/>
                    <a:pt x="47470" y="292469"/>
                    <a:pt x="80862" y="292469"/>
                  </a:cubicBezTo>
                  <a:cubicBezTo>
                    <a:pt x="81314" y="292469"/>
                    <a:pt x="81675" y="292649"/>
                    <a:pt x="82126" y="292649"/>
                  </a:cubicBezTo>
                  <a:lnTo>
                    <a:pt x="105229" y="255167"/>
                  </a:lnTo>
                  <a:cubicBezTo>
                    <a:pt x="117864" y="234624"/>
                    <a:pt x="140697" y="221829"/>
                    <a:pt x="164883" y="221829"/>
                  </a:cubicBezTo>
                  <a:lnTo>
                    <a:pt x="370559" y="221829"/>
                  </a:lnTo>
                  <a:cubicBezTo>
                    <a:pt x="394655" y="221829"/>
                    <a:pt x="417578" y="234624"/>
                    <a:pt x="430213" y="255077"/>
                  </a:cubicBezTo>
                  <a:lnTo>
                    <a:pt x="434545" y="262195"/>
                  </a:lnTo>
                  <a:lnTo>
                    <a:pt x="159920" y="262195"/>
                  </a:lnTo>
                  <a:cubicBezTo>
                    <a:pt x="149722" y="262195"/>
                    <a:pt x="141419" y="270484"/>
                    <a:pt x="141419" y="280575"/>
                  </a:cubicBezTo>
                  <a:lnTo>
                    <a:pt x="141419" y="324455"/>
                  </a:lnTo>
                  <a:cubicBezTo>
                    <a:pt x="141419" y="334546"/>
                    <a:pt x="149722" y="342835"/>
                    <a:pt x="159920" y="342835"/>
                  </a:cubicBezTo>
                  <a:lnTo>
                    <a:pt x="498801" y="342835"/>
                  </a:lnTo>
                  <a:cubicBezTo>
                    <a:pt x="511075" y="349322"/>
                    <a:pt x="524793" y="352926"/>
                    <a:pt x="538962" y="352926"/>
                  </a:cubicBezTo>
                  <a:lnTo>
                    <a:pt x="580566" y="352926"/>
                  </a:lnTo>
                  <a:cubicBezTo>
                    <a:pt x="594645" y="352926"/>
                    <a:pt x="606016" y="364369"/>
                    <a:pt x="606016" y="378335"/>
                  </a:cubicBezTo>
                  <a:lnTo>
                    <a:pt x="606016" y="403383"/>
                  </a:lnTo>
                  <a:lnTo>
                    <a:pt x="555567" y="403383"/>
                  </a:lnTo>
                  <a:cubicBezTo>
                    <a:pt x="549972" y="403383"/>
                    <a:pt x="545460" y="407888"/>
                    <a:pt x="545460" y="413474"/>
                  </a:cubicBezTo>
                  <a:cubicBezTo>
                    <a:pt x="545460" y="418971"/>
                    <a:pt x="549972" y="423476"/>
                    <a:pt x="555567" y="423476"/>
                  </a:cubicBezTo>
                  <a:lnTo>
                    <a:pt x="606016" y="423476"/>
                  </a:lnTo>
                  <a:lnTo>
                    <a:pt x="606016" y="463391"/>
                  </a:lnTo>
                  <a:cubicBezTo>
                    <a:pt x="606016" y="485916"/>
                    <a:pt x="587696" y="504206"/>
                    <a:pt x="565224" y="504206"/>
                  </a:cubicBezTo>
                  <a:lnTo>
                    <a:pt x="554755" y="504206"/>
                  </a:lnTo>
                  <a:cubicBezTo>
                    <a:pt x="549791" y="538355"/>
                    <a:pt x="520371" y="564664"/>
                    <a:pt x="484813" y="564664"/>
                  </a:cubicBezTo>
                  <a:cubicBezTo>
                    <a:pt x="449345" y="564664"/>
                    <a:pt x="419924" y="538355"/>
                    <a:pt x="414961" y="504206"/>
                  </a:cubicBezTo>
                  <a:lnTo>
                    <a:pt x="191145" y="504206"/>
                  </a:lnTo>
                  <a:cubicBezTo>
                    <a:pt x="186182" y="538355"/>
                    <a:pt x="156761" y="564664"/>
                    <a:pt x="121293" y="564664"/>
                  </a:cubicBezTo>
                  <a:cubicBezTo>
                    <a:pt x="85736" y="564664"/>
                    <a:pt x="56315" y="538355"/>
                    <a:pt x="51351" y="504206"/>
                  </a:cubicBezTo>
                  <a:lnTo>
                    <a:pt x="35377" y="504206"/>
                  </a:lnTo>
                  <a:cubicBezTo>
                    <a:pt x="15884" y="504206"/>
                    <a:pt x="90" y="488349"/>
                    <a:pt x="90" y="468977"/>
                  </a:cubicBezTo>
                  <a:lnTo>
                    <a:pt x="0" y="423476"/>
                  </a:lnTo>
                  <a:lnTo>
                    <a:pt x="50539" y="423476"/>
                  </a:lnTo>
                  <a:cubicBezTo>
                    <a:pt x="56134" y="423476"/>
                    <a:pt x="60647" y="418971"/>
                    <a:pt x="60647" y="413474"/>
                  </a:cubicBezTo>
                  <a:cubicBezTo>
                    <a:pt x="60647" y="407888"/>
                    <a:pt x="56134" y="403383"/>
                    <a:pt x="50539" y="403383"/>
                  </a:cubicBezTo>
                  <a:lnTo>
                    <a:pt x="0" y="403383"/>
                  </a:lnTo>
                  <a:lnTo>
                    <a:pt x="0" y="378335"/>
                  </a:lnTo>
                  <a:cubicBezTo>
                    <a:pt x="0" y="371577"/>
                    <a:pt x="2617" y="365180"/>
                    <a:pt x="7400" y="360405"/>
                  </a:cubicBezTo>
                  <a:cubicBezTo>
                    <a:pt x="12274" y="355630"/>
                    <a:pt x="18681" y="352926"/>
                    <a:pt x="25540" y="352926"/>
                  </a:cubicBezTo>
                  <a:cubicBezTo>
                    <a:pt x="37814" y="352926"/>
                    <a:pt x="48824" y="346710"/>
                    <a:pt x="54961" y="336798"/>
                  </a:cubicBezTo>
                  <a:lnTo>
                    <a:pt x="70303" y="311840"/>
                  </a:lnTo>
                  <a:cubicBezTo>
                    <a:pt x="30775" y="306614"/>
                    <a:pt x="90" y="272827"/>
                    <a:pt x="90" y="231921"/>
                  </a:cubicBezTo>
                  <a:lnTo>
                    <a:pt x="90" y="100823"/>
                  </a:lnTo>
                  <a:cubicBezTo>
                    <a:pt x="90" y="67486"/>
                    <a:pt x="27255" y="40366"/>
                    <a:pt x="60647" y="40366"/>
                  </a:cubicBezTo>
                  <a:cubicBezTo>
                    <a:pt x="94039" y="40366"/>
                    <a:pt x="121293" y="67486"/>
                    <a:pt x="121293" y="100823"/>
                  </a:cubicBezTo>
                  <a:cubicBezTo>
                    <a:pt x="121293" y="123078"/>
                    <a:pt x="139343" y="141189"/>
                    <a:pt x="161634" y="141189"/>
                  </a:cubicBezTo>
                  <a:cubicBezTo>
                    <a:pt x="180406" y="141189"/>
                    <a:pt x="196109" y="128304"/>
                    <a:pt x="200622" y="110915"/>
                  </a:cubicBezTo>
                  <a:lnTo>
                    <a:pt x="181850" y="110915"/>
                  </a:lnTo>
                  <a:cubicBezTo>
                    <a:pt x="176255" y="110915"/>
                    <a:pt x="171742" y="106410"/>
                    <a:pt x="171742" y="100823"/>
                  </a:cubicBezTo>
                  <a:lnTo>
                    <a:pt x="171742" y="50457"/>
                  </a:lnTo>
                  <a:cubicBezTo>
                    <a:pt x="171742" y="44871"/>
                    <a:pt x="176255" y="40366"/>
                    <a:pt x="181850" y="40366"/>
                  </a:cubicBezTo>
                  <a:lnTo>
                    <a:pt x="181850" y="10092"/>
                  </a:lnTo>
                  <a:cubicBezTo>
                    <a:pt x="181850" y="4505"/>
                    <a:pt x="186362" y="0"/>
                    <a:pt x="191958" y="0"/>
                  </a:cubicBezTo>
                  <a:close/>
                </a:path>
              </a:pathLst>
            </a:custGeom>
            <a:solidFill>
              <a:srgbClr val="EA9D14"/>
            </a:solidFill>
            <a:ln>
              <a:noFill/>
            </a:ln>
          </p:spPr>
          <p:txBody>
            <a:bodyPr wrap="square" lIns="91440" tIns="45720" rIns="91440" bIns="45720">
              <a:noAutofit/>
            </a:bodyPr>
            <a:lstStyle/>
            <a:p>
              <a:endParaRPr lang="zh-CN" alt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5" name="îŝlidè">
            <a:extLst>
              <a:ext uri="{FF2B5EF4-FFF2-40B4-BE49-F238E27FC236}">
                <a16:creationId xmlns:a16="http://schemas.microsoft.com/office/drawing/2014/main" xmlns="" id="{A8EB83AF-418A-4AB1-ADD0-05FEEE7A375F}"/>
              </a:ext>
            </a:extLst>
          </p:cNvPr>
          <p:cNvGrpSpPr/>
          <p:nvPr/>
        </p:nvGrpSpPr>
        <p:grpSpPr>
          <a:xfrm>
            <a:off x="5719898" y="955881"/>
            <a:ext cx="752201" cy="752202"/>
            <a:chOff x="1350966" y="1041400"/>
            <a:chExt cx="956376" cy="956376"/>
          </a:xfrm>
        </p:grpSpPr>
        <p:sp>
          <p:nvSpPr>
            <p:cNvPr id="37" name="ïṧḻîďè">
              <a:extLst>
                <a:ext uri="{FF2B5EF4-FFF2-40B4-BE49-F238E27FC236}">
                  <a16:creationId xmlns:a16="http://schemas.microsoft.com/office/drawing/2014/main" xmlns="" id="{E359C11E-13E8-44C6-BFDB-EC3C42E3B387}"/>
                </a:ext>
              </a:extLst>
            </p:cNvPr>
            <p:cNvSpPr/>
            <p:nvPr/>
          </p:nvSpPr>
          <p:spPr>
            <a:xfrm>
              <a:off x="1350966" y="1041400"/>
              <a:ext cx="956376" cy="95637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 sz="28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8" name="ïṩ1îḑè">
              <a:extLst>
                <a:ext uri="{FF2B5EF4-FFF2-40B4-BE49-F238E27FC236}">
                  <a16:creationId xmlns:a16="http://schemas.microsoft.com/office/drawing/2014/main" xmlns="" id="{A832B935-5F1D-4C67-B29D-0B8715C4C29C}"/>
                </a:ext>
              </a:extLst>
            </p:cNvPr>
            <p:cNvSpPr/>
            <p:nvPr/>
          </p:nvSpPr>
          <p:spPr bwMode="auto">
            <a:xfrm>
              <a:off x="1603636" y="1309459"/>
              <a:ext cx="451036" cy="420258"/>
            </a:xfrm>
            <a:custGeom>
              <a:avLst/>
              <a:gdLst>
                <a:gd name="connsiteX0" fmla="*/ 484855 w 606016"/>
                <a:gd name="connsiteY0" fmla="*/ 473988 h 564664"/>
                <a:gd name="connsiteX1" fmla="*/ 505037 w 606016"/>
                <a:gd name="connsiteY1" fmla="*/ 494170 h 564664"/>
                <a:gd name="connsiteX2" fmla="*/ 484855 w 606016"/>
                <a:gd name="connsiteY2" fmla="*/ 514352 h 564664"/>
                <a:gd name="connsiteX3" fmla="*/ 464673 w 606016"/>
                <a:gd name="connsiteY3" fmla="*/ 494170 h 564664"/>
                <a:gd name="connsiteX4" fmla="*/ 484855 w 606016"/>
                <a:gd name="connsiteY4" fmla="*/ 473988 h 564664"/>
                <a:gd name="connsiteX5" fmla="*/ 121232 w 606016"/>
                <a:gd name="connsiteY5" fmla="*/ 473988 h 564664"/>
                <a:gd name="connsiteX6" fmla="*/ 141414 w 606016"/>
                <a:gd name="connsiteY6" fmla="*/ 494170 h 564664"/>
                <a:gd name="connsiteX7" fmla="*/ 121232 w 606016"/>
                <a:gd name="connsiteY7" fmla="*/ 514352 h 564664"/>
                <a:gd name="connsiteX8" fmla="*/ 101050 w 606016"/>
                <a:gd name="connsiteY8" fmla="*/ 494170 h 564664"/>
                <a:gd name="connsiteX9" fmla="*/ 121232 w 606016"/>
                <a:gd name="connsiteY9" fmla="*/ 473988 h 564664"/>
                <a:gd name="connsiteX10" fmla="*/ 484813 w 606016"/>
                <a:gd name="connsiteY10" fmla="*/ 443658 h 564664"/>
                <a:gd name="connsiteX11" fmla="*/ 434364 w 606016"/>
                <a:gd name="connsiteY11" fmla="*/ 494115 h 564664"/>
                <a:gd name="connsiteX12" fmla="*/ 484813 w 606016"/>
                <a:gd name="connsiteY12" fmla="*/ 544482 h 564664"/>
                <a:gd name="connsiteX13" fmla="*/ 535352 w 606016"/>
                <a:gd name="connsiteY13" fmla="*/ 494115 h 564664"/>
                <a:gd name="connsiteX14" fmla="*/ 484813 w 606016"/>
                <a:gd name="connsiteY14" fmla="*/ 443658 h 564664"/>
                <a:gd name="connsiteX15" fmla="*/ 121293 w 606016"/>
                <a:gd name="connsiteY15" fmla="*/ 443658 h 564664"/>
                <a:gd name="connsiteX16" fmla="*/ 70755 w 606016"/>
                <a:gd name="connsiteY16" fmla="*/ 494115 h 564664"/>
                <a:gd name="connsiteX17" fmla="*/ 121293 w 606016"/>
                <a:gd name="connsiteY17" fmla="*/ 544482 h 564664"/>
                <a:gd name="connsiteX18" fmla="*/ 171742 w 606016"/>
                <a:gd name="connsiteY18" fmla="*/ 494115 h 564664"/>
                <a:gd name="connsiteX19" fmla="*/ 121293 w 606016"/>
                <a:gd name="connsiteY19" fmla="*/ 443658 h 564664"/>
                <a:gd name="connsiteX20" fmla="*/ 303053 w 606016"/>
                <a:gd name="connsiteY20" fmla="*/ 373109 h 564664"/>
                <a:gd name="connsiteX21" fmla="*/ 292945 w 606016"/>
                <a:gd name="connsiteY21" fmla="*/ 383200 h 564664"/>
                <a:gd name="connsiteX22" fmla="*/ 303053 w 606016"/>
                <a:gd name="connsiteY22" fmla="*/ 393292 h 564664"/>
                <a:gd name="connsiteX23" fmla="*/ 343484 w 606016"/>
                <a:gd name="connsiteY23" fmla="*/ 393292 h 564664"/>
                <a:gd name="connsiteX24" fmla="*/ 343484 w 606016"/>
                <a:gd name="connsiteY24" fmla="*/ 403383 h 564664"/>
                <a:gd name="connsiteX25" fmla="*/ 353592 w 606016"/>
                <a:gd name="connsiteY25" fmla="*/ 413474 h 564664"/>
                <a:gd name="connsiteX26" fmla="*/ 363610 w 606016"/>
                <a:gd name="connsiteY26" fmla="*/ 403383 h 564664"/>
                <a:gd name="connsiteX27" fmla="*/ 363610 w 606016"/>
                <a:gd name="connsiteY27" fmla="*/ 383200 h 564664"/>
                <a:gd name="connsiteX28" fmla="*/ 353592 w 606016"/>
                <a:gd name="connsiteY28" fmla="*/ 373109 h 564664"/>
                <a:gd name="connsiteX29" fmla="*/ 313169 w 606016"/>
                <a:gd name="connsiteY29" fmla="*/ 282403 h 564664"/>
                <a:gd name="connsiteX30" fmla="*/ 447018 w 606016"/>
                <a:gd name="connsiteY30" fmla="*/ 282403 h 564664"/>
                <a:gd name="connsiteX31" fmla="*/ 465069 w 606016"/>
                <a:gd name="connsiteY31" fmla="*/ 311699 h 564664"/>
                <a:gd name="connsiteX32" fmla="*/ 473282 w 606016"/>
                <a:gd name="connsiteY32" fmla="*/ 322696 h 564664"/>
                <a:gd name="connsiteX33" fmla="*/ 313169 w 606016"/>
                <a:gd name="connsiteY33" fmla="*/ 322696 h 564664"/>
                <a:gd name="connsiteX34" fmla="*/ 161665 w 606016"/>
                <a:gd name="connsiteY34" fmla="*/ 282403 h 564664"/>
                <a:gd name="connsiteX35" fmla="*/ 292917 w 606016"/>
                <a:gd name="connsiteY35" fmla="*/ 282403 h 564664"/>
                <a:gd name="connsiteX36" fmla="*/ 292917 w 606016"/>
                <a:gd name="connsiteY36" fmla="*/ 322696 h 564664"/>
                <a:gd name="connsiteX37" fmla="*/ 161665 w 606016"/>
                <a:gd name="connsiteY37" fmla="*/ 322696 h 564664"/>
                <a:gd name="connsiteX38" fmla="*/ 191958 w 606016"/>
                <a:gd name="connsiteY38" fmla="*/ 0 h 564664"/>
                <a:gd name="connsiteX39" fmla="*/ 202066 w 606016"/>
                <a:gd name="connsiteY39" fmla="*/ 10092 h 564664"/>
                <a:gd name="connsiteX40" fmla="*/ 202066 w 606016"/>
                <a:gd name="connsiteY40" fmla="*/ 40366 h 564664"/>
                <a:gd name="connsiteX41" fmla="*/ 222281 w 606016"/>
                <a:gd name="connsiteY41" fmla="*/ 40366 h 564664"/>
                <a:gd name="connsiteX42" fmla="*/ 222281 w 606016"/>
                <a:gd name="connsiteY42" fmla="*/ 10092 h 564664"/>
                <a:gd name="connsiteX43" fmla="*/ 232389 w 606016"/>
                <a:gd name="connsiteY43" fmla="*/ 0 h 564664"/>
                <a:gd name="connsiteX44" fmla="*/ 242406 w 606016"/>
                <a:gd name="connsiteY44" fmla="*/ 10092 h 564664"/>
                <a:gd name="connsiteX45" fmla="*/ 242406 w 606016"/>
                <a:gd name="connsiteY45" fmla="*/ 40366 h 564664"/>
                <a:gd name="connsiteX46" fmla="*/ 252514 w 606016"/>
                <a:gd name="connsiteY46" fmla="*/ 50457 h 564664"/>
                <a:gd name="connsiteX47" fmla="*/ 252514 w 606016"/>
                <a:gd name="connsiteY47" fmla="*/ 100823 h 564664"/>
                <a:gd name="connsiteX48" fmla="*/ 242406 w 606016"/>
                <a:gd name="connsiteY48" fmla="*/ 110915 h 564664"/>
                <a:gd name="connsiteX49" fmla="*/ 221379 w 606016"/>
                <a:gd name="connsiteY49" fmla="*/ 110915 h 564664"/>
                <a:gd name="connsiteX50" fmla="*/ 161634 w 606016"/>
                <a:gd name="connsiteY50" fmla="*/ 161371 h 564664"/>
                <a:gd name="connsiteX51" fmla="*/ 101078 w 606016"/>
                <a:gd name="connsiteY51" fmla="*/ 100823 h 564664"/>
                <a:gd name="connsiteX52" fmla="*/ 60647 w 606016"/>
                <a:gd name="connsiteY52" fmla="*/ 60548 h 564664"/>
                <a:gd name="connsiteX53" fmla="*/ 20216 w 606016"/>
                <a:gd name="connsiteY53" fmla="*/ 100823 h 564664"/>
                <a:gd name="connsiteX54" fmla="*/ 20216 w 606016"/>
                <a:gd name="connsiteY54" fmla="*/ 231921 h 564664"/>
                <a:gd name="connsiteX55" fmla="*/ 80862 w 606016"/>
                <a:gd name="connsiteY55" fmla="*/ 292469 h 564664"/>
                <a:gd name="connsiteX56" fmla="*/ 82126 w 606016"/>
                <a:gd name="connsiteY56" fmla="*/ 292649 h 564664"/>
                <a:gd name="connsiteX57" fmla="*/ 105229 w 606016"/>
                <a:gd name="connsiteY57" fmla="*/ 255167 h 564664"/>
                <a:gd name="connsiteX58" fmla="*/ 164883 w 606016"/>
                <a:gd name="connsiteY58" fmla="*/ 221829 h 564664"/>
                <a:gd name="connsiteX59" fmla="*/ 370559 w 606016"/>
                <a:gd name="connsiteY59" fmla="*/ 221829 h 564664"/>
                <a:gd name="connsiteX60" fmla="*/ 430213 w 606016"/>
                <a:gd name="connsiteY60" fmla="*/ 255077 h 564664"/>
                <a:gd name="connsiteX61" fmla="*/ 434545 w 606016"/>
                <a:gd name="connsiteY61" fmla="*/ 262195 h 564664"/>
                <a:gd name="connsiteX62" fmla="*/ 159920 w 606016"/>
                <a:gd name="connsiteY62" fmla="*/ 262195 h 564664"/>
                <a:gd name="connsiteX63" fmla="*/ 141419 w 606016"/>
                <a:gd name="connsiteY63" fmla="*/ 280575 h 564664"/>
                <a:gd name="connsiteX64" fmla="*/ 141419 w 606016"/>
                <a:gd name="connsiteY64" fmla="*/ 324455 h 564664"/>
                <a:gd name="connsiteX65" fmla="*/ 159920 w 606016"/>
                <a:gd name="connsiteY65" fmla="*/ 342835 h 564664"/>
                <a:gd name="connsiteX66" fmla="*/ 498801 w 606016"/>
                <a:gd name="connsiteY66" fmla="*/ 342835 h 564664"/>
                <a:gd name="connsiteX67" fmla="*/ 538962 w 606016"/>
                <a:gd name="connsiteY67" fmla="*/ 352926 h 564664"/>
                <a:gd name="connsiteX68" fmla="*/ 580566 w 606016"/>
                <a:gd name="connsiteY68" fmla="*/ 352926 h 564664"/>
                <a:gd name="connsiteX69" fmla="*/ 606016 w 606016"/>
                <a:gd name="connsiteY69" fmla="*/ 378335 h 564664"/>
                <a:gd name="connsiteX70" fmla="*/ 606016 w 606016"/>
                <a:gd name="connsiteY70" fmla="*/ 403383 h 564664"/>
                <a:gd name="connsiteX71" fmla="*/ 555567 w 606016"/>
                <a:gd name="connsiteY71" fmla="*/ 403383 h 564664"/>
                <a:gd name="connsiteX72" fmla="*/ 545460 w 606016"/>
                <a:gd name="connsiteY72" fmla="*/ 413474 h 564664"/>
                <a:gd name="connsiteX73" fmla="*/ 555567 w 606016"/>
                <a:gd name="connsiteY73" fmla="*/ 423476 h 564664"/>
                <a:gd name="connsiteX74" fmla="*/ 606016 w 606016"/>
                <a:gd name="connsiteY74" fmla="*/ 423476 h 564664"/>
                <a:gd name="connsiteX75" fmla="*/ 606016 w 606016"/>
                <a:gd name="connsiteY75" fmla="*/ 463391 h 564664"/>
                <a:gd name="connsiteX76" fmla="*/ 565224 w 606016"/>
                <a:gd name="connsiteY76" fmla="*/ 504206 h 564664"/>
                <a:gd name="connsiteX77" fmla="*/ 554755 w 606016"/>
                <a:gd name="connsiteY77" fmla="*/ 504206 h 564664"/>
                <a:gd name="connsiteX78" fmla="*/ 484813 w 606016"/>
                <a:gd name="connsiteY78" fmla="*/ 564664 h 564664"/>
                <a:gd name="connsiteX79" fmla="*/ 414961 w 606016"/>
                <a:gd name="connsiteY79" fmla="*/ 504206 h 564664"/>
                <a:gd name="connsiteX80" fmla="*/ 191145 w 606016"/>
                <a:gd name="connsiteY80" fmla="*/ 504206 h 564664"/>
                <a:gd name="connsiteX81" fmla="*/ 121293 w 606016"/>
                <a:gd name="connsiteY81" fmla="*/ 564664 h 564664"/>
                <a:gd name="connsiteX82" fmla="*/ 51351 w 606016"/>
                <a:gd name="connsiteY82" fmla="*/ 504206 h 564664"/>
                <a:gd name="connsiteX83" fmla="*/ 35377 w 606016"/>
                <a:gd name="connsiteY83" fmla="*/ 504206 h 564664"/>
                <a:gd name="connsiteX84" fmla="*/ 90 w 606016"/>
                <a:gd name="connsiteY84" fmla="*/ 468977 h 564664"/>
                <a:gd name="connsiteX85" fmla="*/ 0 w 606016"/>
                <a:gd name="connsiteY85" fmla="*/ 423476 h 564664"/>
                <a:gd name="connsiteX86" fmla="*/ 50539 w 606016"/>
                <a:gd name="connsiteY86" fmla="*/ 423476 h 564664"/>
                <a:gd name="connsiteX87" fmla="*/ 60647 w 606016"/>
                <a:gd name="connsiteY87" fmla="*/ 413474 h 564664"/>
                <a:gd name="connsiteX88" fmla="*/ 50539 w 606016"/>
                <a:gd name="connsiteY88" fmla="*/ 403383 h 564664"/>
                <a:gd name="connsiteX89" fmla="*/ 0 w 606016"/>
                <a:gd name="connsiteY89" fmla="*/ 403383 h 564664"/>
                <a:gd name="connsiteX90" fmla="*/ 0 w 606016"/>
                <a:gd name="connsiteY90" fmla="*/ 378335 h 564664"/>
                <a:gd name="connsiteX91" fmla="*/ 7400 w 606016"/>
                <a:gd name="connsiteY91" fmla="*/ 360405 h 564664"/>
                <a:gd name="connsiteX92" fmla="*/ 25540 w 606016"/>
                <a:gd name="connsiteY92" fmla="*/ 352926 h 564664"/>
                <a:gd name="connsiteX93" fmla="*/ 54961 w 606016"/>
                <a:gd name="connsiteY93" fmla="*/ 336798 h 564664"/>
                <a:gd name="connsiteX94" fmla="*/ 70303 w 606016"/>
                <a:gd name="connsiteY94" fmla="*/ 311840 h 564664"/>
                <a:gd name="connsiteX95" fmla="*/ 90 w 606016"/>
                <a:gd name="connsiteY95" fmla="*/ 231921 h 564664"/>
                <a:gd name="connsiteX96" fmla="*/ 90 w 606016"/>
                <a:gd name="connsiteY96" fmla="*/ 100823 h 564664"/>
                <a:gd name="connsiteX97" fmla="*/ 60647 w 606016"/>
                <a:gd name="connsiteY97" fmla="*/ 40366 h 564664"/>
                <a:gd name="connsiteX98" fmla="*/ 121293 w 606016"/>
                <a:gd name="connsiteY98" fmla="*/ 100823 h 564664"/>
                <a:gd name="connsiteX99" fmla="*/ 161634 w 606016"/>
                <a:gd name="connsiteY99" fmla="*/ 141189 h 564664"/>
                <a:gd name="connsiteX100" fmla="*/ 200622 w 606016"/>
                <a:gd name="connsiteY100" fmla="*/ 110915 h 564664"/>
                <a:gd name="connsiteX101" fmla="*/ 181850 w 606016"/>
                <a:gd name="connsiteY101" fmla="*/ 110915 h 564664"/>
                <a:gd name="connsiteX102" fmla="*/ 171742 w 606016"/>
                <a:gd name="connsiteY102" fmla="*/ 100823 h 564664"/>
                <a:gd name="connsiteX103" fmla="*/ 171742 w 606016"/>
                <a:gd name="connsiteY103" fmla="*/ 50457 h 564664"/>
                <a:gd name="connsiteX104" fmla="*/ 181850 w 606016"/>
                <a:gd name="connsiteY104" fmla="*/ 40366 h 564664"/>
                <a:gd name="connsiteX105" fmla="*/ 181850 w 606016"/>
                <a:gd name="connsiteY105" fmla="*/ 10092 h 564664"/>
                <a:gd name="connsiteX106" fmla="*/ 191958 w 606016"/>
                <a:gd name="connsiteY106" fmla="*/ 0 h 5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6016" h="564664">
                  <a:moveTo>
                    <a:pt x="484855" y="473988"/>
                  </a:moveTo>
                  <a:cubicBezTo>
                    <a:pt x="496001" y="473988"/>
                    <a:pt x="505037" y="483024"/>
                    <a:pt x="505037" y="494170"/>
                  </a:cubicBezTo>
                  <a:cubicBezTo>
                    <a:pt x="505037" y="505316"/>
                    <a:pt x="496001" y="514352"/>
                    <a:pt x="484855" y="514352"/>
                  </a:cubicBezTo>
                  <a:cubicBezTo>
                    <a:pt x="473709" y="514352"/>
                    <a:pt x="464673" y="505316"/>
                    <a:pt x="464673" y="494170"/>
                  </a:cubicBezTo>
                  <a:cubicBezTo>
                    <a:pt x="464673" y="483024"/>
                    <a:pt x="473709" y="473988"/>
                    <a:pt x="484855" y="473988"/>
                  </a:cubicBezTo>
                  <a:close/>
                  <a:moveTo>
                    <a:pt x="121232" y="473988"/>
                  </a:moveTo>
                  <a:cubicBezTo>
                    <a:pt x="132378" y="473988"/>
                    <a:pt x="141414" y="483024"/>
                    <a:pt x="141414" y="494170"/>
                  </a:cubicBezTo>
                  <a:cubicBezTo>
                    <a:pt x="141414" y="505316"/>
                    <a:pt x="132378" y="514352"/>
                    <a:pt x="121232" y="514352"/>
                  </a:cubicBezTo>
                  <a:cubicBezTo>
                    <a:pt x="110086" y="514352"/>
                    <a:pt x="101050" y="505316"/>
                    <a:pt x="101050" y="494170"/>
                  </a:cubicBezTo>
                  <a:cubicBezTo>
                    <a:pt x="101050" y="483024"/>
                    <a:pt x="110086" y="473988"/>
                    <a:pt x="121232" y="473988"/>
                  </a:cubicBezTo>
                  <a:close/>
                  <a:moveTo>
                    <a:pt x="484813" y="443658"/>
                  </a:moveTo>
                  <a:cubicBezTo>
                    <a:pt x="457016" y="443658"/>
                    <a:pt x="434364" y="466274"/>
                    <a:pt x="434364" y="494115"/>
                  </a:cubicBezTo>
                  <a:cubicBezTo>
                    <a:pt x="434364" y="521866"/>
                    <a:pt x="457016" y="544482"/>
                    <a:pt x="484813" y="544482"/>
                  </a:cubicBezTo>
                  <a:cubicBezTo>
                    <a:pt x="512699" y="544482"/>
                    <a:pt x="535352" y="521866"/>
                    <a:pt x="535352" y="494115"/>
                  </a:cubicBezTo>
                  <a:cubicBezTo>
                    <a:pt x="535352" y="466274"/>
                    <a:pt x="512699" y="443658"/>
                    <a:pt x="484813" y="443658"/>
                  </a:cubicBezTo>
                  <a:close/>
                  <a:moveTo>
                    <a:pt x="121293" y="443658"/>
                  </a:moveTo>
                  <a:cubicBezTo>
                    <a:pt x="93407" y="443658"/>
                    <a:pt x="70755" y="466274"/>
                    <a:pt x="70755" y="494115"/>
                  </a:cubicBezTo>
                  <a:cubicBezTo>
                    <a:pt x="70755" y="521866"/>
                    <a:pt x="93407" y="544482"/>
                    <a:pt x="121293" y="544482"/>
                  </a:cubicBezTo>
                  <a:cubicBezTo>
                    <a:pt x="149090" y="544482"/>
                    <a:pt x="171742" y="521866"/>
                    <a:pt x="171742" y="494115"/>
                  </a:cubicBezTo>
                  <a:cubicBezTo>
                    <a:pt x="171742" y="466274"/>
                    <a:pt x="149090" y="443658"/>
                    <a:pt x="121293" y="443658"/>
                  </a:cubicBezTo>
                  <a:close/>
                  <a:moveTo>
                    <a:pt x="303053" y="373109"/>
                  </a:moveTo>
                  <a:cubicBezTo>
                    <a:pt x="297458" y="373109"/>
                    <a:pt x="292945" y="377614"/>
                    <a:pt x="292945" y="383200"/>
                  </a:cubicBezTo>
                  <a:cubicBezTo>
                    <a:pt x="292945" y="388787"/>
                    <a:pt x="297458" y="393292"/>
                    <a:pt x="303053" y="393292"/>
                  </a:cubicBezTo>
                  <a:lnTo>
                    <a:pt x="343484" y="393292"/>
                  </a:lnTo>
                  <a:lnTo>
                    <a:pt x="343484" y="403383"/>
                  </a:lnTo>
                  <a:cubicBezTo>
                    <a:pt x="343484" y="408879"/>
                    <a:pt x="347997" y="413474"/>
                    <a:pt x="353592" y="413474"/>
                  </a:cubicBezTo>
                  <a:cubicBezTo>
                    <a:pt x="359097" y="413474"/>
                    <a:pt x="363610" y="408969"/>
                    <a:pt x="363610" y="403383"/>
                  </a:cubicBezTo>
                  <a:lnTo>
                    <a:pt x="363610" y="383200"/>
                  </a:lnTo>
                  <a:cubicBezTo>
                    <a:pt x="363610" y="377614"/>
                    <a:pt x="359097" y="373109"/>
                    <a:pt x="353592" y="373109"/>
                  </a:cubicBezTo>
                  <a:close/>
                  <a:moveTo>
                    <a:pt x="313169" y="282403"/>
                  </a:moveTo>
                  <a:lnTo>
                    <a:pt x="447018" y="282403"/>
                  </a:lnTo>
                  <a:lnTo>
                    <a:pt x="465069" y="311699"/>
                  </a:lnTo>
                  <a:cubicBezTo>
                    <a:pt x="467506" y="315665"/>
                    <a:pt x="470304" y="319271"/>
                    <a:pt x="473282" y="322696"/>
                  </a:cubicBezTo>
                  <a:lnTo>
                    <a:pt x="313169" y="322696"/>
                  </a:lnTo>
                  <a:close/>
                  <a:moveTo>
                    <a:pt x="161665" y="282403"/>
                  </a:moveTo>
                  <a:lnTo>
                    <a:pt x="292917" y="282403"/>
                  </a:lnTo>
                  <a:lnTo>
                    <a:pt x="292917" y="322696"/>
                  </a:lnTo>
                  <a:lnTo>
                    <a:pt x="161665" y="322696"/>
                  </a:lnTo>
                  <a:close/>
                  <a:moveTo>
                    <a:pt x="191958" y="0"/>
                  </a:moveTo>
                  <a:cubicBezTo>
                    <a:pt x="197553" y="0"/>
                    <a:pt x="202066" y="4505"/>
                    <a:pt x="202066" y="10092"/>
                  </a:cubicBezTo>
                  <a:lnTo>
                    <a:pt x="202066" y="40366"/>
                  </a:lnTo>
                  <a:lnTo>
                    <a:pt x="222281" y="40366"/>
                  </a:lnTo>
                  <a:lnTo>
                    <a:pt x="222281" y="10092"/>
                  </a:lnTo>
                  <a:cubicBezTo>
                    <a:pt x="222281" y="4505"/>
                    <a:pt x="226793" y="0"/>
                    <a:pt x="232389" y="0"/>
                  </a:cubicBezTo>
                  <a:cubicBezTo>
                    <a:pt x="237894" y="0"/>
                    <a:pt x="242406" y="4505"/>
                    <a:pt x="242406" y="10092"/>
                  </a:cubicBezTo>
                  <a:lnTo>
                    <a:pt x="242406" y="40366"/>
                  </a:lnTo>
                  <a:cubicBezTo>
                    <a:pt x="248002" y="40366"/>
                    <a:pt x="252514" y="44871"/>
                    <a:pt x="252514" y="50457"/>
                  </a:cubicBezTo>
                  <a:lnTo>
                    <a:pt x="252514" y="100823"/>
                  </a:lnTo>
                  <a:cubicBezTo>
                    <a:pt x="252514" y="106410"/>
                    <a:pt x="248002" y="110915"/>
                    <a:pt x="242406" y="110915"/>
                  </a:cubicBezTo>
                  <a:lnTo>
                    <a:pt x="221379" y="110915"/>
                  </a:lnTo>
                  <a:cubicBezTo>
                    <a:pt x="216505" y="139477"/>
                    <a:pt x="191597" y="161371"/>
                    <a:pt x="161634" y="161371"/>
                  </a:cubicBezTo>
                  <a:cubicBezTo>
                    <a:pt x="128243" y="161371"/>
                    <a:pt x="101078" y="134251"/>
                    <a:pt x="101078" y="100823"/>
                  </a:cubicBezTo>
                  <a:cubicBezTo>
                    <a:pt x="101078" y="78568"/>
                    <a:pt x="82938" y="60548"/>
                    <a:pt x="60647" y="60548"/>
                  </a:cubicBezTo>
                  <a:cubicBezTo>
                    <a:pt x="38355" y="60548"/>
                    <a:pt x="20216" y="78568"/>
                    <a:pt x="20216" y="100823"/>
                  </a:cubicBezTo>
                  <a:lnTo>
                    <a:pt x="20216" y="231921"/>
                  </a:lnTo>
                  <a:cubicBezTo>
                    <a:pt x="20216" y="265258"/>
                    <a:pt x="47470" y="292469"/>
                    <a:pt x="80862" y="292469"/>
                  </a:cubicBezTo>
                  <a:cubicBezTo>
                    <a:pt x="81314" y="292469"/>
                    <a:pt x="81675" y="292649"/>
                    <a:pt x="82126" y="292649"/>
                  </a:cubicBezTo>
                  <a:lnTo>
                    <a:pt x="105229" y="255167"/>
                  </a:lnTo>
                  <a:cubicBezTo>
                    <a:pt x="117864" y="234624"/>
                    <a:pt x="140697" y="221829"/>
                    <a:pt x="164883" y="221829"/>
                  </a:cubicBezTo>
                  <a:lnTo>
                    <a:pt x="370559" y="221829"/>
                  </a:lnTo>
                  <a:cubicBezTo>
                    <a:pt x="394655" y="221829"/>
                    <a:pt x="417578" y="234624"/>
                    <a:pt x="430213" y="255077"/>
                  </a:cubicBezTo>
                  <a:lnTo>
                    <a:pt x="434545" y="262195"/>
                  </a:lnTo>
                  <a:lnTo>
                    <a:pt x="159920" y="262195"/>
                  </a:lnTo>
                  <a:cubicBezTo>
                    <a:pt x="149722" y="262195"/>
                    <a:pt x="141419" y="270484"/>
                    <a:pt x="141419" y="280575"/>
                  </a:cubicBezTo>
                  <a:lnTo>
                    <a:pt x="141419" y="324455"/>
                  </a:lnTo>
                  <a:cubicBezTo>
                    <a:pt x="141419" y="334546"/>
                    <a:pt x="149722" y="342835"/>
                    <a:pt x="159920" y="342835"/>
                  </a:cubicBezTo>
                  <a:lnTo>
                    <a:pt x="498801" y="342835"/>
                  </a:lnTo>
                  <a:cubicBezTo>
                    <a:pt x="511075" y="349322"/>
                    <a:pt x="524793" y="352926"/>
                    <a:pt x="538962" y="352926"/>
                  </a:cubicBezTo>
                  <a:lnTo>
                    <a:pt x="580566" y="352926"/>
                  </a:lnTo>
                  <a:cubicBezTo>
                    <a:pt x="594645" y="352926"/>
                    <a:pt x="606016" y="364369"/>
                    <a:pt x="606016" y="378335"/>
                  </a:cubicBezTo>
                  <a:lnTo>
                    <a:pt x="606016" y="403383"/>
                  </a:lnTo>
                  <a:lnTo>
                    <a:pt x="555567" y="403383"/>
                  </a:lnTo>
                  <a:cubicBezTo>
                    <a:pt x="549972" y="403383"/>
                    <a:pt x="545460" y="407888"/>
                    <a:pt x="545460" y="413474"/>
                  </a:cubicBezTo>
                  <a:cubicBezTo>
                    <a:pt x="545460" y="418971"/>
                    <a:pt x="549972" y="423476"/>
                    <a:pt x="555567" y="423476"/>
                  </a:cubicBezTo>
                  <a:lnTo>
                    <a:pt x="606016" y="423476"/>
                  </a:lnTo>
                  <a:lnTo>
                    <a:pt x="606016" y="463391"/>
                  </a:lnTo>
                  <a:cubicBezTo>
                    <a:pt x="606016" y="485916"/>
                    <a:pt x="587696" y="504206"/>
                    <a:pt x="565224" y="504206"/>
                  </a:cubicBezTo>
                  <a:lnTo>
                    <a:pt x="554755" y="504206"/>
                  </a:lnTo>
                  <a:cubicBezTo>
                    <a:pt x="549791" y="538355"/>
                    <a:pt x="520371" y="564664"/>
                    <a:pt x="484813" y="564664"/>
                  </a:cubicBezTo>
                  <a:cubicBezTo>
                    <a:pt x="449345" y="564664"/>
                    <a:pt x="419924" y="538355"/>
                    <a:pt x="414961" y="504206"/>
                  </a:cubicBezTo>
                  <a:lnTo>
                    <a:pt x="191145" y="504206"/>
                  </a:lnTo>
                  <a:cubicBezTo>
                    <a:pt x="186182" y="538355"/>
                    <a:pt x="156761" y="564664"/>
                    <a:pt x="121293" y="564664"/>
                  </a:cubicBezTo>
                  <a:cubicBezTo>
                    <a:pt x="85736" y="564664"/>
                    <a:pt x="56315" y="538355"/>
                    <a:pt x="51351" y="504206"/>
                  </a:cubicBezTo>
                  <a:lnTo>
                    <a:pt x="35377" y="504206"/>
                  </a:lnTo>
                  <a:cubicBezTo>
                    <a:pt x="15884" y="504206"/>
                    <a:pt x="90" y="488349"/>
                    <a:pt x="90" y="468977"/>
                  </a:cubicBezTo>
                  <a:lnTo>
                    <a:pt x="0" y="423476"/>
                  </a:lnTo>
                  <a:lnTo>
                    <a:pt x="50539" y="423476"/>
                  </a:lnTo>
                  <a:cubicBezTo>
                    <a:pt x="56134" y="423476"/>
                    <a:pt x="60647" y="418971"/>
                    <a:pt x="60647" y="413474"/>
                  </a:cubicBezTo>
                  <a:cubicBezTo>
                    <a:pt x="60647" y="407888"/>
                    <a:pt x="56134" y="403383"/>
                    <a:pt x="50539" y="403383"/>
                  </a:cubicBezTo>
                  <a:lnTo>
                    <a:pt x="0" y="403383"/>
                  </a:lnTo>
                  <a:lnTo>
                    <a:pt x="0" y="378335"/>
                  </a:lnTo>
                  <a:cubicBezTo>
                    <a:pt x="0" y="371577"/>
                    <a:pt x="2617" y="365180"/>
                    <a:pt x="7400" y="360405"/>
                  </a:cubicBezTo>
                  <a:cubicBezTo>
                    <a:pt x="12274" y="355630"/>
                    <a:pt x="18681" y="352926"/>
                    <a:pt x="25540" y="352926"/>
                  </a:cubicBezTo>
                  <a:cubicBezTo>
                    <a:pt x="37814" y="352926"/>
                    <a:pt x="48824" y="346710"/>
                    <a:pt x="54961" y="336798"/>
                  </a:cubicBezTo>
                  <a:lnTo>
                    <a:pt x="70303" y="311840"/>
                  </a:lnTo>
                  <a:cubicBezTo>
                    <a:pt x="30775" y="306614"/>
                    <a:pt x="90" y="272827"/>
                    <a:pt x="90" y="231921"/>
                  </a:cubicBezTo>
                  <a:lnTo>
                    <a:pt x="90" y="100823"/>
                  </a:lnTo>
                  <a:cubicBezTo>
                    <a:pt x="90" y="67486"/>
                    <a:pt x="27255" y="40366"/>
                    <a:pt x="60647" y="40366"/>
                  </a:cubicBezTo>
                  <a:cubicBezTo>
                    <a:pt x="94039" y="40366"/>
                    <a:pt x="121293" y="67486"/>
                    <a:pt x="121293" y="100823"/>
                  </a:cubicBezTo>
                  <a:cubicBezTo>
                    <a:pt x="121293" y="123078"/>
                    <a:pt x="139343" y="141189"/>
                    <a:pt x="161634" y="141189"/>
                  </a:cubicBezTo>
                  <a:cubicBezTo>
                    <a:pt x="180406" y="141189"/>
                    <a:pt x="196109" y="128304"/>
                    <a:pt x="200622" y="110915"/>
                  </a:cubicBezTo>
                  <a:lnTo>
                    <a:pt x="181850" y="110915"/>
                  </a:lnTo>
                  <a:cubicBezTo>
                    <a:pt x="176255" y="110915"/>
                    <a:pt x="171742" y="106410"/>
                    <a:pt x="171742" y="100823"/>
                  </a:cubicBezTo>
                  <a:lnTo>
                    <a:pt x="171742" y="50457"/>
                  </a:lnTo>
                  <a:cubicBezTo>
                    <a:pt x="171742" y="44871"/>
                    <a:pt x="176255" y="40366"/>
                    <a:pt x="181850" y="40366"/>
                  </a:cubicBezTo>
                  <a:lnTo>
                    <a:pt x="181850" y="10092"/>
                  </a:lnTo>
                  <a:cubicBezTo>
                    <a:pt x="181850" y="4505"/>
                    <a:pt x="186362" y="0"/>
                    <a:pt x="191958" y="0"/>
                  </a:cubicBezTo>
                  <a:close/>
                </a:path>
              </a:pathLst>
            </a:custGeom>
            <a:solidFill>
              <a:srgbClr val="83C5D9"/>
            </a:solidFill>
            <a:ln>
              <a:noFill/>
            </a:ln>
          </p:spPr>
          <p:txBody>
            <a:bodyPr wrap="square" lIns="91440" tIns="45720" rIns="91440" bIns="45720">
              <a:noAutofit/>
            </a:bodyPr>
            <a:lstStyle/>
            <a:p>
              <a:endParaRPr lang="zh-CN" altLang="en-US" sz="20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6" name="íş1íḓe">
            <a:extLst>
              <a:ext uri="{FF2B5EF4-FFF2-40B4-BE49-F238E27FC236}">
                <a16:creationId xmlns:a16="http://schemas.microsoft.com/office/drawing/2014/main" xmlns="" id="{C0983F2C-1BF2-4EB1-B3F8-14BA2E0645B1}"/>
              </a:ext>
            </a:extLst>
          </p:cNvPr>
          <p:cNvGrpSpPr/>
          <p:nvPr/>
        </p:nvGrpSpPr>
        <p:grpSpPr>
          <a:xfrm>
            <a:off x="8185115" y="1512933"/>
            <a:ext cx="752201" cy="752202"/>
            <a:chOff x="1350966" y="1041400"/>
            <a:chExt cx="956376" cy="956376"/>
          </a:xfrm>
        </p:grpSpPr>
        <p:sp>
          <p:nvSpPr>
            <p:cNvPr id="35" name="íṩļiḓé">
              <a:extLst>
                <a:ext uri="{FF2B5EF4-FFF2-40B4-BE49-F238E27FC236}">
                  <a16:creationId xmlns:a16="http://schemas.microsoft.com/office/drawing/2014/main" xmlns="" id="{50C7F517-62A4-481E-B279-79A8254FA850}"/>
                </a:ext>
              </a:extLst>
            </p:cNvPr>
            <p:cNvSpPr/>
            <p:nvPr/>
          </p:nvSpPr>
          <p:spPr>
            <a:xfrm>
              <a:off x="1350966" y="1041400"/>
              <a:ext cx="956376" cy="95637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 sz="28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6" name="íšḷîḋè">
              <a:extLst>
                <a:ext uri="{FF2B5EF4-FFF2-40B4-BE49-F238E27FC236}">
                  <a16:creationId xmlns:a16="http://schemas.microsoft.com/office/drawing/2014/main" xmlns="" id="{EFBEA49C-4992-4CDF-8B8E-17EF1AC812C9}"/>
                </a:ext>
              </a:extLst>
            </p:cNvPr>
            <p:cNvSpPr/>
            <p:nvPr/>
          </p:nvSpPr>
          <p:spPr bwMode="auto">
            <a:xfrm>
              <a:off x="1603636" y="1309459"/>
              <a:ext cx="451036" cy="420258"/>
            </a:xfrm>
            <a:custGeom>
              <a:avLst/>
              <a:gdLst>
                <a:gd name="connsiteX0" fmla="*/ 484855 w 606016"/>
                <a:gd name="connsiteY0" fmla="*/ 473988 h 564664"/>
                <a:gd name="connsiteX1" fmla="*/ 505037 w 606016"/>
                <a:gd name="connsiteY1" fmla="*/ 494170 h 564664"/>
                <a:gd name="connsiteX2" fmla="*/ 484855 w 606016"/>
                <a:gd name="connsiteY2" fmla="*/ 514352 h 564664"/>
                <a:gd name="connsiteX3" fmla="*/ 464673 w 606016"/>
                <a:gd name="connsiteY3" fmla="*/ 494170 h 564664"/>
                <a:gd name="connsiteX4" fmla="*/ 484855 w 606016"/>
                <a:gd name="connsiteY4" fmla="*/ 473988 h 564664"/>
                <a:gd name="connsiteX5" fmla="*/ 121232 w 606016"/>
                <a:gd name="connsiteY5" fmla="*/ 473988 h 564664"/>
                <a:gd name="connsiteX6" fmla="*/ 141414 w 606016"/>
                <a:gd name="connsiteY6" fmla="*/ 494170 h 564664"/>
                <a:gd name="connsiteX7" fmla="*/ 121232 w 606016"/>
                <a:gd name="connsiteY7" fmla="*/ 514352 h 564664"/>
                <a:gd name="connsiteX8" fmla="*/ 101050 w 606016"/>
                <a:gd name="connsiteY8" fmla="*/ 494170 h 564664"/>
                <a:gd name="connsiteX9" fmla="*/ 121232 w 606016"/>
                <a:gd name="connsiteY9" fmla="*/ 473988 h 564664"/>
                <a:gd name="connsiteX10" fmla="*/ 484813 w 606016"/>
                <a:gd name="connsiteY10" fmla="*/ 443658 h 564664"/>
                <a:gd name="connsiteX11" fmla="*/ 434364 w 606016"/>
                <a:gd name="connsiteY11" fmla="*/ 494115 h 564664"/>
                <a:gd name="connsiteX12" fmla="*/ 484813 w 606016"/>
                <a:gd name="connsiteY12" fmla="*/ 544482 h 564664"/>
                <a:gd name="connsiteX13" fmla="*/ 535352 w 606016"/>
                <a:gd name="connsiteY13" fmla="*/ 494115 h 564664"/>
                <a:gd name="connsiteX14" fmla="*/ 484813 w 606016"/>
                <a:gd name="connsiteY14" fmla="*/ 443658 h 564664"/>
                <a:gd name="connsiteX15" fmla="*/ 121293 w 606016"/>
                <a:gd name="connsiteY15" fmla="*/ 443658 h 564664"/>
                <a:gd name="connsiteX16" fmla="*/ 70755 w 606016"/>
                <a:gd name="connsiteY16" fmla="*/ 494115 h 564664"/>
                <a:gd name="connsiteX17" fmla="*/ 121293 w 606016"/>
                <a:gd name="connsiteY17" fmla="*/ 544482 h 564664"/>
                <a:gd name="connsiteX18" fmla="*/ 171742 w 606016"/>
                <a:gd name="connsiteY18" fmla="*/ 494115 h 564664"/>
                <a:gd name="connsiteX19" fmla="*/ 121293 w 606016"/>
                <a:gd name="connsiteY19" fmla="*/ 443658 h 564664"/>
                <a:gd name="connsiteX20" fmla="*/ 303053 w 606016"/>
                <a:gd name="connsiteY20" fmla="*/ 373109 h 564664"/>
                <a:gd name="connsiteX21" fmla="*/ 292945 w 606016"/>
                <a:gd name="connsiteY21" fmla="*/ 383200 h 564664"/>
                <a:gd name="connsiteX22" fmla="*/ 303053 w 606016"/>
                <a:gd name="connsiteY22" fmla="*/ 393292 h 564664"/>
                <a:gd name="connsiteX23" fmla="*/ 343484 w 606016"/>
                <a:gd name="connsiteY23" fmla="*/ 393292 h 564664"/>
                <a:gd name="connsiteX24" fmla="*/ 343484 w 606016"/>
                <a:gd name="connsiteY24" fmla="*/ 403383 h 564664"/>
                <a:gd name="connsiteX25" fmla="*/ 353592 w 606016"/>
                <a:gd name="connsiteY25" fmla="*/ 413474 h 564664"/>
                <a:gd name="connsiteX26" fmla="*/ 363610 w 606016"/>
                <a:gd name="connsiteY26" fmla="*/ 403383 h 564664"/>
                <a:gd name="connsiteX27" fmla="*/ 363610 w 606016"/>
                <a:gd name="connsiteY27" fmla="*/ 383200 h 564664"/>
                <a:gd name="connsiteX28" fmla="*/ 353592 w 606016"/>
                <a:gd name="connsiteY28" fmla="*/ 373109 h 564664"/>
                <a:gd name="connsiteX29" fmla="*/ 313169 w 606016"/>
                <a:gd name="connsiteY29" fmla="*/ 282403 h 564664"/>
                <a:gd name="connsiteX30" fmla="*/ 447018 w 606016"/>
                <a:gd name="connsiteY30" fmla="*/ 282403 h 564664"/>
                <a:gd name="connsiteX31" fmla="*/ 465069 w 606016"/>
                <a:gd name="connsiteY31" fmla="*/ 311699 h 564664"/>
                <a:gd name="connsiteX32" fmla="*/ 473282 w 606016"/>
                <a:gd name="connsiteY32" fmla="*/ 322696 h 564664"/>
                <a:gd name="connsiteX33" fmla="*/ 313169 w 606016"/>
                <a:gd name="connsiteY33" fmla="*/ 322696 h 564664"/>
                <a:gd name="connsiteX34" fmla="*/ 161665 w 606016"/>
                <a:gd name="connsiteY34" fmla="*/ 282403 h 564664"/>
                <a:gd name="connsiteX35" fmla="*/ 292917 w 606016"/>
                <a:gd name="connsiteY35" fmla="*/ 282403 h 564664"/>
                <a:gd name="connsiteX36" fmla="*/ 292917 w 606016"/>
                <a:gd name="connsiteY36" fmla="*/ 322696 h 564664"/>
                <a:gd name="connsiteX37" fmla="*/ 161665 w 606016"/>
                <a:gd name="connsiteY37" fmla="*/ 322696 h 564664"/>
                <a:gd name="connsiteX38" fmla="*/ 191958 w 606016"/>
                <a:gd name="connsiteY38" fmla="*/ 0 h 564664"/>
                <a:gd name="connsiteX39" fmla="*/ 202066 w 606016"/>
                <a:gd name="connsiteY39" fmla="*/ 10092 h 564664"/>
                <a:gd name="connsiteX40" fmla="*/ 202066 w 606016"/>
                <a:gd name="connsiteY40" fmla="*/ 40366 h 564664"/>
                <a:gd name="connsiteX41" fmla="*/ 222281 w 606016"/>
                <a:gd name="connsiteY41" fmla="*/ 40366 h 564664"/>
                <a:gd name="connsiteX42" fmla="*/ 222281 w 606016"/>
                <a:gd name="connsiteY42" fmla="*/ 10092 h 564664"/>
                <a:gd name="connsiteX43" fmla="*/ 232389 w 606016"/>
                <a:gd name="connsiteY43" fmla="*/ 0 h 564664"/>
                <a:gd name="connsiteX44" fmla="*/ 242406 w 606016"/>
                <a:gd name="connsiteY44" fmla="*/ 10092 h 564664"/>
                <a:gd name="connsiteX45" fmla="*/ 242406 w 606016"/>
                <a:gd name="connsiteY45" fmla="*/ 40366 h 564664"/>
                <a:gd name="connsiteX46" fmla="*/ 252514 w 606016"/>
                <a:gd name="connsiteY46" fmla="*/ 50457 h 564664"/>
                <a:gd name="connsiteX47" fmla="*/ 252514 w 606016"/>
                <a:gd name="connsiteY47" fmla="*/ 100823 h 564664"/>
                <a:gd name="connsiteX48" fmla="*/ 242406 w 606016"/>
                <a:gd name="connsiteY48" fmla="*/ 110915 h 564664"/>
                <a:gd name="connsiteX49" fmla="*/ 221379 w 606016"/>
                <a:gd name="connsiteY49" fmla="*/ 110915 h 564664"/>
                <a:gd name="connsiteX50" fmla="*/ 161634 w 606016"/>
                <a:gd name="connsiteY50" fmla="*/ 161371 h 564664"/>
                <a:gd name="connsiteX51" fmla="*/ 101078 w 606016"/>
                <a:gd name="connsiteY51" fmla="*/ 100823 h 564664"/>
                <a:gd name="connsiteX52" fmla="*/ 60647 w 606016"/>
                <a:gd name="connsiteY52" fmla="*/ 60548 h 564664"/>
                <a:gd name="connsiteX53" fmla="*/ 20216 w 606016"/>
                <a:gd name="connsiteY53" fmla="*/ 100823 h 564664"/>
                <a:gd name="connsiteX54" fmla="*/ 20216 w 606016"/>
                <a:gd name="connsiteY54" fmla="*/ 231921 h 564664"/>
                <a:gd name="connsiteX55" fmla="*/ 80862 w 606016"/>
                <a:gd name="connsiteY55" fmla="*/ 292469 h 564664"/>
                <a:gd name="connsiteX56" fmla="*/ 82126 w 606016"/>
                <a:gd name="connsiteY56" fmla="*/ 292649 h 564664"/>
                <a:gd name="connsiteX57" fmla="*/ 105229 w 606016"/>
                <a:gd name="connsiteY57" fmla="*/ 255167 h 564664"/>
                <a:gd name="connsiteX58" fmla="*/ 164883 w 606016"/>
                <a:gd name="connsiteY58" fmla="*/ 221829 h 564664"/>
                <a:gd name="connsiteX59" fmla="*/ 370559 w 606016"/>
                <a:gd name="connsiteY59" fmla="*/ 221829 h 564664"/>
                <a:gd name="connsiteX60" fmla="*/ 430213 w 606016"/>
                <a:gd name="connsiteY60" fmla="*/ 255077 h 564664"/>
                <a:gd name="connsiteX61" fmla="*/ 434545 w 606016"/>
                <a:gd name="connsiteY61" fmla="*/ 262195 h 564664"/>
                <a:gd name="connsiteX62" fmla="*/ 159920 w 606016"/>
                <a:gd name="connsiteY62" fmla="*/ 262195 h 564664"/>
                <a:gd name="connsiteX63" fmla="*/ 141419 w 606016"/>
                <a:gd name="connsiteY63" fmla="*/ 280575 h 564664"/>
                <a:gd name="connsiteX64" fmla="*/ 141419 w 606016"/>
                <a:gd name="connsiteY64" fmla="*/ 324455 h 564664"/>
                <a:gd name="connsiteX65" fmla="*/ 159920 w 606016"/>
                <a:gd name="connsiteY65" fmla="*/ 342835 h 564664"/>
                <a:gd name="connsiteX66" fmla="*/ 498801 w 606016"/>
                <a:gd name="connsiteY66" fmla="*/ 342835 h 564664"/>
                <a:gd name="connsiteX67" fmla="*/ 538962 w 606016"/>
                <a:gd name="connsiteY67" fmla="*/ 352926 h 564664"/>
                <a:gd name="connsiteX68" fmla="*/ 580566 w 606016"/>
                <a:gd name="connsiteY68" fmla="*/ 352926 h 564664"/>
                <a:gd name="connsiteX69" fmla="*/ 606016 w 606016"/>
                <a:gd name="connsiteY69" fmla="*/ 378335 h 564664"/>
                <a:gd name="connsiteX70" fmla="*/ 606016 w 606016"/>
                <a:gd name="connsiteY70" fmla="*/ 403383 h 564664"/>
                <a:gd name="connsiteX71" fmla="*/ 555567 w 606016"/>
                <a:gd name="connsiteY71" fmla="*/ 403383 h 564664"/>
                <a:gd name="connsiteX72" fmla="*/ 545460 w 606016"/>
                <a:gd name="connsiteY72" fmla="*/ 413474 h 564664"/>
                <a:gd name="connsiteX73" fmla="*/ 555567 w 606016"/>
                <a:gd name="connsiteY73" fmla="*/ 423476 h 564664"/>
                <a:gd name="connsiteX74" fmla="*/ 606016 w 606016"/>
                <a:gd name="connsiteY74" fmla="*/ 423476 h 564664"/>
                <a:gd name="connsiteX75" fmla="*/ 606016 w 606016"/>
                <a:gd name="connsiteY75" fmla="*/ 463391 h 564664"/>
                <a:gd name="connsiteX76" fmla="*/ 565224 w 606016"/>
                <a:gd name="connsiteY76" fmla="*/ 504206 h 564664"/>
                <a:gd name="connsiteX77" fmla="*/ 554755 w 606016"/>
                <a:gd name="connsiteY77" fmla="*/ 504206 h 564664"/>
                <a:gd name="connsiteX78" fmla="*/ 484813 w 606016"/>
                <a:gd name="connsiteY78" fmla="*/ 564664 h 564664"/>
                <a:gd name="connsiteX79" fmla="*/ 414961 w 606016"/>
                <a:gd name="connsiteY79" fmla="*/ 504206 h 564664"/>
                <a:gd name="connsiteX80" fmla="*/ 191145 w 606016"/>
                <a:gd name="connsiteY80" fmla="*/ 504206 h 564664"/>
                <a:gd name="connsiteX81" fmla="*/ 121293 w 606016"/>
                <a:gd name="connsiteY81" fmla="*/ 564664 h 564664"/>
                <a:gd name="connsiteX82" fmla="*/ 51351 w 606016"/>
                <a:gd name="connsiteY82" fmla="*/ 504206 h 564664"/>
                <a:gd name="connsiteX83" fmla="*/ 35377 w 606016"/>
                <a:gd name="connsiteY83" fmla="*/ 504206 h 564664"/>
                <a:gd name="connsiteX84" fmla="*/ 90 w 606016"/>
                <a:gd name="connsiteY84" fmla="*/ 468977 h 564664"/>
                <a:gd name="connsiteX85" fmla="*/ 0 w 606016"/>
                <a:gd name="connsiteY85" fmla="*/ 423476 h 564664"/>
                <a:gd name="connsiteX86" fmla="*/ 50539 w 606016"/>
                <a:gd name="connsiteY86" fmla="*/ 423476 h 564664"/>
                <a:gd name="connsiteX87" fmla="*/ 60647 w 606016"/>
                <a:gd name="connsiteY87" fmla="*/ 413474 h 564664"/>
                <a:gd name="connsiteX88" fmla="*/ 50539 w 606016"/>
                <a:gd name="connsiteY88" fmla="*/ 403383 h 564664"/>
                <a:gd name="connsiteX89" fmla="*/ 0 w 606016"/>
                <a:gd name="connsiteY89" fmla="*/ 403383 h 564664"/>
                <a:gd name="connsiteX90" fmla="*/ 0 w 606016"/>
                <a:gd name="connsiteY90" fmla="*/ 378335 h 564664"/>
                <a:gd name="connsiteX91" fmla="*/ 7400 w 606016"/>
                <a:gd name="connsiteY91" fmla="*/ 360405 h 564664"/>
                <a:gd name="connsiteX92" fmla="*/ 25540 w 606016"/>
                <a:gd name="connsiteY92" fmla="*/ 352926 h 564664"/>
                <a:gd name="connsiteX93" fmla="*/ 54961 w 606016"/>
                <a:gd name="connsiteY93" fmla="*/ 336798 h 564664"/>
                <a:gd name="connsiteX94" fmla="*/ 70303 w 606016"/>
                <a:gd name="connsiteY94" fmla="*/ 311840 h 564664"/>
                <a:gd name="connsiteX95" fmla="*/ 90 w 606016"/>
                <a:gd name="connsiteY95" fmla="*/ 231921 h 564664"/>
                <a:gd name="connsiteX96" fmla="*/ 90 w 606016"/>
                <a:gd name="connsiteY96" fmla="*/ 100823 h 564664"/>
                <a:gd name="connsiteX97" fmla="*/ 60647 w 606016"/>
                <a:gd name="connsiteY97" fmla="*/ 40366 h 564664"/>
                <a:gd name="connsiteX98" fmla="*/ 121293 w 606016"/>
                <a:gd name="connsiteY98" fmla="*/ 100823 h 564664"/>
                <a:gd name="connsiteX99" fmla="*/ 161634 w 606016"/>
                <a:gd name="connsiteY99" fmla="*/ 141189 h 564664"/>
                <a:gd name="connsiteX100" fmla="*/ 200622 w 606016"/>
                <a:gd name="connsiteY100" fmla="*/ 110915 h 564664"/>
                <a:gd name="connsiteX101" fmla="*/ 181850 w 606016"/>
                <a:gd name="connsiteY101" fmla="*/ 110915 h 564664"/>
                <a:gd name="connsiteX102" fmla="*/ 171742 w 606016"/>
                <a:gd name="connsiteY102" fmla="*/ 100823 h 564664"/>
                <a:gd name="connsiteX103" fmla="*/ 171742 w 606016"/>
                <a:gd name="connsiteY103" fmla="*/ 50457 h 564664"/>
                <a:gd name="connsiteX104" fmla="*/ 181850 w 606016"/>
                <a:gd name="connsiteY104" fmla="*/ 40366 h 564664"/>
                <a:gd name="connsiteX105" fmla="*/ 181850 w 606016"/>
                <a:gd name="connsiteY105" fmla="*/ 10092 h 564664"/>
                <a:gd name="connsiteX106" fmla="*/ 191958 w 606016"/>
                <a:gd name="connsiteY106" fmla="*/ 0 h 5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6016" h="564664">
                  <a:moveTo>
                    <a:pt x="484855" y="473988"/>
                  </a:moveTo>
                  <a:cubicBezTo>
                    <a:pt x="496001" y="473988"/>
                    <a:pt x="505037" y="483024"/>
                    <a:pt x="505037" y="494170"/>
                  </a:cubicBezTo>
                  <a:cubicBezTo>
                    <a:pt x="505037" y="505316"/>
                    <a:pt x="496001" y="514352"/>
                    <a:pt x="484855" y="514352"/>
                  </a:cubicBezTo>
                  <a:cubicBezTo>
                    <a:pt x="473709" y="514352"/>
                    <a:pt x="464673" y="505316"/>
                    <a:pt x="464673" y="494170"/>
                  </a:cubicBezTo>
                  <a:cubicBezTo>
                    <a:pt x="464673" y="483024"/>
                    <a:pt x="473709" y="473988"/>
                    <a:pt x="484855" y="473988"/>
                  </a:cubicBezTo>
                  <a:close/>
                  <a:moveTo>
                    <a:pt x="121232" y="473988"/>
                  </a:moveTo>
                  <a:cubicBezTo>
                    <a:pt x="132378" y="473988"/>
                    <a:pt x="141414" y="483024"/>
                    <a:pt x="141414" y="494170"/>
                  </a:cubicBezTo>
                  <a:cubicBezTo>
                    <a:pt x="141414" y="505316"/>
                    <a:pt x="132378" y="514352"/>
                    <a:pt x="121232" y="514352"/>
                  </a:cubicBezTo>
                  <a:cubicBezTo>
                    <a:pt x="110086" y="514352"/>
                    <a:pt x="101050" y="505316"/>
                    <a:pt x="101050" y="494170"/>
                  </a:cubicBezTo>
                  <a:cubicBezTo>
                    <a:pt x="101050" y="483024"/>
                    <a:pt x="110086" y="473988"/>
                    <a:pt x="121232" y="473988"/>
                  </a:cubicBezTo>
                  <a:close/>
                  <a:moveTo>
                    <a:pt x="484813" y="443658"/>
                  </a:moveTo>
                  <a:cubicBezTo>
                    <a:pt x="457016" y="443658"/>
                    <a:pt x="434364" y="466274"/>
                    <a:pt x="434364" y="494115"/>
                  </a:cubicBezTo>
                  <a:cubicBezTo>
                    <a:pt x="434364" y="521866"/>
                    <a:pt x="457016" y="544482"/>
                    <a:pt x="484813" y="544482"/>
                  </a:cubicBezTo>
                  <a:cubicBezTo>
                    <a:pt x="512699" y="544482"/>
                    <a:pt x="535352" y="521866"/>
                    <a:pt x="535352" y="494115"/>
                  </a:cubicBezTo>
                  <a:cubicBezTo>
                    <a:pt x="535352" y="466274"/>
                    <a:pt x="512699" y="443658"/>
                    <a:pt x="484813" y="443658"/>
                  </a:cubicBezTo>
                  <a:close/>
                  <a:moveTo>
                    <a:pt x="121293" y="443658"/>
                  </a:moveTo>
                  <a:cubicBezTo>
                    <a:pt x="93407" y="443658"/>
                    <a:pt x="70755" y="466274"/>
                    <a:pt x="70755" y="494115"/>
                  </a:cubicBezTo>
                  <a:cubicBezTo>
                    <a:pt x="70755" y="521866"/>
                    <a:pt x="93407" y="544482"/>
                    <a:pt x="121293" y="544482"/>
                  </a:cubicBezTo>
                  <a:cubicBezTo>
                    <a:pt x="149090" y="544482"/>
                    <a:pt x="171742" y="521866"/>
                    <a:pt x="171742" y="494115"/>
                  </a:cubicBezTo>
                  <a:cubicBezTo>
                    <a:pt x="171742" y="466274"/>
                    <a:pt x="149090" y="443658"/>
                    <a:pt x="121293" y="443658"/>
                  </a:cubicBezTo>
                  <a:close/>
                  <a:moveTo>
                    <a:pt x="303053" y="373109"/>
                  </a:moveTo>
                  <a:cubicBezTo>
                    <a:pt x="297458" y="373109"/>
                    <a:pt x="292945" y="377614"/>
                    <a:pt x="292945" y="383200"/>
                  </a:cubicBezTo>
                  <a:cubicBezTo>
                    <a:pt x="292945" y="388787"/>
                    <a:pt x="297458" y="393292"/>
                    <a:pt x="303053" y="393292"/>
                  </a:cubicBezTo>
                  <a:lnTo>
                    <a:pt x="343484" y="393292"/>
                  </a:lnTo>
                  <a:lnTo>
                    <a:pt x="343484" y="403383"/>
                  </a:lnTo>
                  <a:cubicBezTo>
                    <a:pt x="343484" y="408879"/>
                    <a:pt x="347997" y="413474"/>
                    <a:pt x="353592" y="413474"/>
                  </a:cubicBezTo>
                  <a:cubicBezTo>
                    <a:pt x="359097" y="413474"/>
                    <a:pt x="363610" y="408969"/>
                    <a:pt x="363610" y="403383"/>
                  </a:cubicBezTo>
                  <a:lnTo>
                    <a:pt x="363610" y="383200"/>
                  </a:lnTo>
                  <a:cubicBezTo>
                    <a:pt x="363610" y="377614"/>
                    <a:pt x="359097" y="373109"/>
                    <a:pt x="353592" y="373109"/>
                  </a:cubicBezTo>
                  <a:close/>
                  <a:moveTo>
                    <a:pt x="313169" y="282403"/>
                  </a:moveTo>
                  <a:lnTo>
                    <a:pt x="447018" y="282403"/>
                  </a:lnTo>
                  <a:lnTo>
                    <a:pt x="465069" y="311699"/>
                  </a:lnTo>
                  <a:cubicBezTo>
                    <a:pt x="467506" y="315665"/>
                    <a:pt x="470304" y="319271"/>
                    <a:pt x="473282" y="322696"/>
                  </a:cubicBezTo>
                  <a:lnTo>
                    <a:pt x="313169" y="322696"/>
                  </a:lnTo>
                  <a:close/>
                  <a:moveTo>
                    <a:pt x="161665" y="282403"/>
                  </a:moveTo>
                  <a:lnTo>
                    <a:pt x="292917" y="282403"/>
                  </a:lnTo>
                  <a:lnTo>
                    <a:pt x="292917" y="322696"/>
                  </a:lnTo>
                  <a:lnTo>
                    <a:pt x="161665" y="322696"/>
                  </a:lnTo>
                  <a:close/>
                  <a:moveTo>
                    <a:pt x="191958" y="0"/>
                  </a:moveTo>
                  <a:cubicBezTo>
                    <a:pt x="197553" y="0"/>
                    <a:pt x="202066" y="4505"/>
                    <a:pt x="202066" y="10092"/>
                  </a:cubicBezTo>
                  <a:lnTo>
                    <a:pt x="202066" y="40366"/>
                  </a:lnTo>
                  <a:lnTo>
                    <a:pt x="222281" y="40366"/>
                  </a:lnTo>
                  <a:lnTo>
                    <a:pt x="222281" y="10092"/>
                  </a:lnTo>
                  <a:cubicBezTo>
                    <a:pt x="222281" y="4505"/>
                    <a:pt x="226793" y="0"/>
                    <a:pt x="232389" y="0"/>
                  </a:cubicBezTo>
                  <a:cubicBezTo>
                    <a:pt x="237894" y="0"/>
                    <a:pt x="242406" y="4505"/>
                    <a:pt x="242406" y="10092"/>
                  </a:cubicBezTo>
                  <a:lnTo>
                    <a:pt x="242406" y="40366"/>
                  </a:lnTo>
                  <a:cubicBezTo>
                    <a:pt x="248002" y="40366"/>
                    <a:pt x="252514" y="44871"/>
                    <a:pt x="252514" y="50457"/>
                  </a:cubicBezTo>
                  <a:lnTo>
                    <a:pt x="252514" y="100823"/>
                  </a:lnTo>
                  <a:cubicBezTo>
                    <a:pt x="252514" y="106410"/>
                    <a:pt x="248002" y="110915"/>
                    <a:pt x="242406" y="110915"/>
                  </a:cubicBezTo>
                  <a:lnTo>
                    <a:pt x="221379" y="110915"/>
                  </a:lnTo>
                  <a:cubicBezTo>
                    <a:pt x="216505" y="139477"/>
                    <a:pt x="191597" y="161371"/>
                    <a:pt x="161634" y="161371"/>
                  </a:cubicBezTo>
                  <a:cubicBezTo>
                    <a:pt x="128243" y="161371"/>
                    <a:pt x="101078" y="134251"/>
                    <a:pt x="101078" y="100823"/>
                  </a:cubicBezTo>
                  <a:cubicBezTo>
                    <a:pt x="101078" y="78568"/>
                    <a:pt x="82938" y="60548"/>
                    <a:pt x="60647" y="60548"/>
                  </a:cubicBezTo>
                  <a:cubicBezTo>
                    <a:pt x="38355" y="60548"/>
                    <a:pt x="20216" y="78568"/>
                    <a:pt x="20216" y="100823"/>
                  </a:cubicBezTo>
                  <a:lnTo>
                    <a:pt x="20216" y="231921"/>
                  </a:lnTo>
                  <a:cubicBezTo>
                    <a:pt x="20216" y="265258"/>
                    <a:pt x="47470" y="292469"/>
                    <a:pt x="80862" y="292469"/>
                  </a:cubicBezTo>
                  <a:cubicBezTo>
                    <a:pt x="81314" y="292469"/>
                    <a:pt x="81675" y="292649"/>
                    <a:pt x="82126" y="292649"/>
                  </a:cubicBezTo>
                  <a:lnTo>
                    <a:pt x="105229" y="255167"/>
                  </a:lnTo>
                  <a:cubicBezTo>
                    <a:pt x="117864" y="234624"/>
                    <a:pt x="140697" y="221829"/>
                    <a:pt x="164883" y="221829"/>
                  </a:cubicBezTo>
                  <a:lnTo>
                    <a:pt x="370559" y="221829"/>
                  </a:lnTo>
                  <a:cubicBezTo>
                    <a:pt x="394655" y="221829"/>
                    <a:pt x="417578" y="234624"/>
                    <a:pt x="430213" y="255077"/>
                  </a:cubicBezTo>
                  <a:lnTo>
                    <a:pt x="434545" y="262195"/>
                  </a:lnTo>
                  <a:lnTo>
                    <a:pt x="159920" y="262195"/>
                  </a:lnTo>
                  <a:cubicBezTo>
                    <a:pt x="149722" y="262195"/>
                    <a:pt x="141419" y="270484"/>
                    <a:pt x="141419" y="280575"/>
                  </a:cubicBezTo>
                  <a:lnTo>
                    <a:pt x="141419" y="324455"/>
                  </a:lnTo>
                  <a:cubicBezTo>
                    <a:pt x="141419" y="334546"/>
                    <a:pt x="149722" y="342835"/>
                    <a:pt x="159920" y="342835"/>
                  </a:cubicBezTo>
                  <a:lnTo>
                    <a:pt x="498801" y="342835"/>
                  </a:lnTo>
                  <a:cubicBezTo>
                    <a:pt x="511075" y="349322"/>
                    <a:pt x="524793" y="352926"/>
                    <a:pt x="538962" y="352926"/>
                  </a:cubicBezTo>
                  <a:lnTo>
                    <a:pt x="580566" y="352926"/>
                  </a:lnTo>
                  <a:cubicBezTo>
                    <a:pt x="594645" y="352926"/>
                    <a:pt x="606016" y="364369"/>
                    <a:pt x="606016" y="378335"/>
                  </a:cubicBezTo>
                  <a:lnTo>
                    <a:pt x="606016" y="403383"/>
                  </a:lnTo>
                  <a:lnTo>
                    <a:pt x="555567" y="403383"/>
                  </a:lnTo>
                  <a:cubicBezTo>
                    <a:pt x="549972" y="403383"/>
                    <a:pt x="545460" y="407888"/>
                    <a:pt x="545460" y="413474"/>
                  </a:cubicBezTo>
                  <a:cubicBezTo>
                    <a:pt x="545460" y="418971"/>
                    <a:pt x="549972" y="423476"/>
                    <a:pt x="555567" y="423476"/>
                  </a:cubicBezTo>
                  <a:lnTo>
                    <a:pt x="606016" y="423476"/>
                  </a:lnTo>
                  <a:lnTo>
                    <a:pt x="606016" y="463391"/>
                  </a:lnTo>
                  <a:cubicBezTo>
                    <a:pt x="606016" y="485916"/>
                    <a:pt x="587696" y="504206"/>
                    <a:pt x="565224" y="504206"/>
                  </a:cubicBezTo>
                  <a:lnTo>
                    <a:pt x="554755" y="504206"/>
                  </a:lnTo>
                  <a:cubicBezTo>
                    <a:pt x="549791" y="538355"/>
                    <a:pt x="520371" y="564664"/>
                    <a:pt x="484813" y="564664"/>
                  </a:cubicBezTo>
                  <a:cubicBezTo>
                    <a:pt x="449345" y="564664"/>
                    <a:pt x="419924" y="538355"/>
                    <a:pt x="414961" y="504206"/>
                  </a:cubicBezTo>
                  <a:lnTo>
                    <a:pt x="191145" y="504206"/>
                  </a:lnTo>
                  <a:cubicBezTo>
                    <a:pt x="186182" y="538355"/>
                    <a:pt x="156761" y="564664"/>
                    <a:pt x="121293" y="564664"/>
                  </a:cubicBezTo>
                  <a:cubicBezTo>
                    <a:pt x="85736" y="564664"/>
                    <a:pt x="56315" y="538355"/>
                    <a:pt x="51351" y="504206"/>
                  </a:cubicBezTo>
                  <a:lnTo>
                    <a:pt x="35377" y="504206"/>
                  </a:lnTo>
                  <a:cubicBezTo>
                    <a:pt x="15884" y="504206"/>
                    <a:pt x="90" y="488349"/>
                    <a:pt x="90" y="468977"/>
                  </a:cubicBezTo>
                  <a:lnTo>
                    <a:pt x="0" y="423476"/>
                  </a:lnTo>
                  <a:lnTo>
                    <a:pt x="50539" y="423476"/>
                  </a:lnTo>
                  <a:cubicBezTo>
                    <a:pt x="56134" y="423476"/>
                    <a:pt x="60647" y="418971"/>
                    <a:pt x="60647" y="413474"/>
                  </a:cubicBezTo>
                  <a:cubicBezTo>
                    <a:pt x="60647" y="407888"/>
                    <a:pt x="56134" y="403383"/>
                    <a:pt x="50539" y="403383"/>
                  </a:cubicBezTo>
                  <a:lnTo>
                    <a:pt x="0" y="403383"/>
                  </a:lnTo>
                  <a:lnTo>
                    <a:pt x="0" y="378335"/>
                  </a:lnTo>
                  <a:cubicBezTo>
                    <a:pt x="0" y="371577"/>
                    <a:pt x="2617" y="365180"/>
                    <a:pt x="7400" y="360405"/>
                  </a:cubicBezTo>
                  <a:cubicBezTo>
                    <a:pt x="12274" y="355630"/>
                    <a:pt x="18681" y="352926"/>
                    <a:pt x="25540" y="352926"/>
                  </a:cubicBezTo>
                  <a:cubicBezTo>
                    <a:pt x="37814" y="352926"/>
                    <a:pt x="48824" y="346710"/>
                    <a:pt x="54961" y="336798"/>
                  </a:cubicBezTo>
                  <a:lnTo>
                    <a:pt x="70303" y="311840"/>
                  </a:lnTo>
                  <a:cubicBezTo>
                    <a:pt x="30775" y="306614"/>
                    <a:pt x="90" y="272827"/>
                    <a:pt x="90" y="231921"/>
                  </a:cubicBezTo>
                  <a:lnTo>
                    <a:pt x="90" y="100823"/>
                  </a:lnTo>
                  <a:cubicBezTo>
                    <a:pt x="90" y="67486"/>
                    <a:pt x="27255" y="40366"/>
                    <a:pt x="60647" y="40366"/>
                  </a:cubicBezTo>
                  <a:cubicBezTo>
                    <a:pt x="94039" y="40366"/>
                    <a:pt x="121293" y="67486"/>
                    <a:pt x="121293" y="100823"/>
                  </a:cubicBezTo>
                  <a:cubicBezTo>
                    <a:pt x="121293" y="123078"/>
                    <a:pt x="139343" y="141189"/>
                    <a:pt x="161634" y="141189"/>
                  </a:cubicBezTo>
                  <a:cubicBezTo>
                    <a:pt x="180406" y="141189"/>
                    <a:pt x="196109" y="128304"/>
                    <a:pt x="200622" y="110915"/>
                  </a:cubicBezTo>
                  <a:lnTo>
                    <a:pt x="181850" y="110915"/>
                  </a:lnTo>
                  <a:cubicBezTo>
                    <a:pt x="176255" y="110915"/>
                    <a:pt x="171742" y="106410"/>
                    <a:pt x="171742" y="100823"/>
                  </a:cubicBezTo>
                  <a:lnTo>
                    <a:pt x="171742" y="50457"/>
                  </a:lnTo>
                  <a:cubicBezTo>
                    <a:pt x="171742" y="44871"/>
                    <a:pt x="176255" y="40366"/>
                    <a:pt x="181850" y="40366"/>
                  </a:cubicBezTo>
                  <a:lnTo>
                    <a:pt x="181850" y="10092"/>
                  </a:lnTo>
                  <a:cubicBezTo>
                    <a:pt x="181850" y="4505"/>
                    <a:pt x="186362" y="0"/>
                    <a:pt x="191958" y="0"/>
                  </a:cubicBezTo>
                  <a:close/>
                </a:path>
              </a:pathLst>
            </a:custGeom>
            <a:solidFill>
              <a:srgbClr val="EA9D14"/>
            </a:solidFill>
            <a:ln>
              <a:noFill/>
            </a:ln>
          </p:spPr>
          <p:txBody>
            <a:bodyPr wrap="square" lIns="91440" tIns="45720" rIns="91440" bIns="45720">
              <a:noAutofit/>
            </a:bodyPr>
            <a:lstStyle/>
            <a:p>
              <a:endParaRPr lang="zh-CN" altLang="en-US" sz="20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7" name="íṥ1iḍé">
            <a:extLst>
              <a:ext uri="{FF2B5EF4-FFF2-40B4-BE49-F238E27FC236}">
                <a16:creationId xmlns:a16="http://schemas.microsoft.com/office/drawing/2014/main" xmlns="" id="{DE633F6F-95AA-4576-84EE-FEDD6F17E049}"/>
              </a:ext>
            </a:extLst>
          </p:cNvPr>
          <p:cNvGrpSpPr/>
          <p:nvPr/>
        </p:nvGrpSpPr>
        <p:grpSpPr>
          <a:xfrm>
            <a:off x="10407514" y="1889034"/>
            <a:ext cx="752201" cy="752202"/>
            <a:chOff x="1350966" y="1041400"/>
            <a:chExt cx="956376" cy="956376"/>
          </a:xfrm>
        </p:grpSpPr>
        <p:sp>
          <p:nvSpPr>
            <p:cNvPr id="33" name="íṧḷiḍè">
              <a:extLst>
                <a:ext uri="{FF2B5EF4-FFF2-40B4-BE49-F238E27FC236}">
                  <a16:creationId xmlns:a16="http://schemas.microsoft.com/office/drawing/2014/main" xmlns="" id="{A96DAF49-FFF6-43FD-B8BB-2F3EDDE38BDA}"/>
                </a:ext>
              </a:extLst>
            </p:cNvPr>
            <p:cNvSpPr/>
            <p:nvPr/>
          </p:nvSpPr>
          <p:spPr>
            <a:xfrm>
              <a:off x="1350966" y="1041400"/>
              <a:ext cx="956376" cy="95637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en-US" sz="28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4" name="í$ľïḋê">
              <a:extLst>
                <a:ext uri="{FF2B5EF4-FFF2-40B4-BE49-F238E27FC236}">
                  <a16:creationId xmlns:a16="http://schemas.microsoft.com/office/drawing/2014/main" xmlns="" id="{9BFB9906-AEC5-46D5-9CB6-A2CD40A975C4}"/>
                </a:ext>
              </a:extLst>
            </p:cNvPr>
            <p:cNvSpPr/>
            <p:nvPr/>
          </p:nvSpPr>
          <p:spPr bwMode="auto">
            <a:xfrm>
              <a:off x="1603636" y="1309459"/>
              <a:ext cx="451036" cy="420258"/>
            </a:xfrm>
            <a:custGeom>
              <a:avLst/>
              <a:gdLst>
                <a:gd name="connsiteX0" fmla="*/ 484855 w 606016"/>
                <a:gd name="connsiteY0" fmla="*/ 473988 h 564664"/>
                <a:gd name="connsiteX1" fmla="*/ 505037 w 606016"/>
                <a:gd name="connsiteY1" fmla="*/ 494170 h 564664"/>
                <a:gd name="connsiteX2" fmla="*/ 484855 w 606016"/>
                <a:gd name="connsiteY2" fmla="*/ 514352 h 564664"/>
                <a:gd name="connsiteX3" fmla="*/ 464673 w 606016"/>
                <a:gd name="connsiteY3" fmla="*/ 494170 h 564664"/>
                <a:gd name="connsiteX4" fmla="*/ 484855 w 606016"/>
                <a:gd name="connsiteY4" fmla="*/ 473988 h 564664"/>
                <a:gd name="connsiteX5" fmla="*/ 121232 w 606016"/>
                <a:gd name="connsiteY5" fmla="*/ 473988 h 564664"/>
                <a:gd name="connsiteX6" fmla="*/ 141414 w 606016"/>
                <a:gd name="connsiteY6" fmla="*/ 494170 h 564664"/>
                <a:gd name="connsiteX7" fmla="*/ 121232 w 606016"/>
                <a:gd name="connsiteY7" fmla="*/ 514352 h 564664"/>
                <a:gd name="connsiteX8" fmla="*/ 101050 w 606016"/>
                <a:gd name="connsiteY8" fmla="*/ 494170 h 564664"/>
                <a:gd name="connsiteX9" fmla="*/ 121232 w 606016"/>
                <a:gd name="connsiteY9" fmla="*/ 473988 h 564664"/>
                <a:gd name="connsiteX10" fmla="*/ 484813 w 606016"/>
                <a:gd name="connsiteY10" fmla="*/ 443658 h 564664"/>
                <a:gd name="connsiteX11" fmla="*/ 434364 w 606016"/>
                <a:gd name="connsiteY11" fmla="*/ 494115 h 564664"/>
                <a:gd name="connsiteX12" fmla="*/ 484813 w 606016"/>
                <a:gd name="connsiteY12" fmla="*/ 544482 h 564664"/>
                <a:gd name="connsiteX13" fmla="*/ 535352 w 606016"/>
                <a:gd name="connsiteY13" fmla="*/ 494115 h 564664"/>
                <a:gd name="connsiteX14" fmla="*/ 484813 w 606016"/>
                <a:gd name="connsiteY14" fmla="*/ 443658 h 564664"/>
                <a:gd name="connsiteX15" fmla="*/ 121293 w 606016"/>
                <a:gd name="connsiteY15" fmla="*/ 443658 h 564664"/>
                <a:gd name="connsiteX16" fmla="*/ 70755 w 606016"/>
                <a:gd name="connsiteY16" fmla="*/ 494115 h 564664"/>
                <a:gd name="connsiteX17" fmla="*/ 121293 w 606016"/>
                <a:gd name="connsiteY17" fmla="*/ 544482 h 564664"/>
                <a:gd name="connsiteX18" fmla="*/ 171742 w 606016"/>
                <a:gd name="connsiteY18" fmla="*/ 494115 h 564664"/>
                <a:gd name="connsiteX19" fmla="*/ 121293 w 606016"/>
                <a:gd name="connsiteY19" fmla="*/ 443658 h 564664"/>
                <a:gd name="connsiteX20" fmla="*/ 303053 w 606016"/>
                <a:gd name="connsiteY20" fmla="*/ 373109 h 564664"/>
                <a:gd name="connsiteX21" fmla="*/ 292945 w 606016"/>
                <a:gd name="connsiteY21" fmla="*/ 383200 h 564664"/>
                <a:gd name="connsiteX22" fmla="*/ 303053 w 606016"/>
                <a:gd name="connsiteY22" fmla="*/ 393292 h 564664"/>
                <a:gd name="connsiteX23" fmla="*/ 343484 w 606016"/>
                <a:gd name="connsiteY23" fmla="*/ 393292 h 564664"/>
                <a:gd name="connsiteX24" fmla="*/ 343484 w 606016"/>
                <a:gd name="connsiteY24" fmla="*/ 403383 h 564664"/>
                <a:gd name="connsiteX25" fmla="*/ 353592 w 606016"/>
                <a:gd name="connsiteY25" fmla="*/ 413474 h 564664"/>
                <a:gd name="connsiteX26" fmla="*/ 363610 w 606016"/>
                <a:gd name="connsiteY26" fmla="*/ 403383 h 564664"/>
                <a:gd name="connsiteX27" fmla="*/ 363610 w 606016"/>
                <a:gd name="connsiteY27" fmla="*/ 383200 h 564664"/>
                <a:gd name="connsiteX28" fmla="*/ 353592 w 606016"/>
                <a:gd name="connsiteY28" fmla="*/ 373109 h 564664"/>
                <a:gd name="connsiteX29" fmla="*/ 313169 w 606016"/>
                <a:gd name="connsiteY29" fmla="*/ 282403 h 564664"/>
                <a:gd name="connsiteX30" fmla="*/ 447018 w 606016"/>
                <a:gd name="connsiteY30" fmla="*/ 282403 h 564664"/>
                <a:gd name="connsiteX31" fmla="*/ 465069 w 606016"/>
                <a:gd name="connsiteY31" fmla="*/ 311699 h 564664"/>
                <a:gd name="connsiteX32" fmla="*/ 473282 w 606016"/>
                <a:gd name="connsiteY32" fmla="*/ 322696 h 564664"/>
                <a:gd name="connsiteX33" fmla="*/ 313169 w 606016"/>
                <a:gd name="connsiteY33" fmla="*/ 322696 h 564664"/>
                <a:gd name="connsiteX34" fmla="*/ 161665 w 606016"/>
                <a:gd name="connsiteY34" fmla="*/ 282403 h 564664"/>
                <a:gd name="connsiteX35" fmla="*/ 292917 w 606016"/>
                <a:gd name="connsiteY35" fmla="*/ 282403 h 564664"/>
                <a:gd name="connsiteX36" fmla="*/ 292917 w 606016"/>
                <a:gd name="connsiteY36" fmla="*/ 322696 h 564664"/>
                <a:gd name="connsiteX37" fmla="*/ 161665 w 606016"/>
                <a:gd name="connsiteY37" fmla="*/ 322696 h 564664"/>
                <a:gd name="connsiteX38" fmla="*/ 191958 w 606016"/>
                <a:gd name="connsiteY38" fmla="*/ 0 h 564664"/>
                <a:gd name="connsiteX39" fmla="*/ 202066 w 606016"/>
                <a:gd name="connsiteY39" fmla="*/ 10092 h 564664"/>
                <a:gd name="connsiteX40" fmla="*/ 202066 w 606016"/>
                <a:gd name="connsiteY40" fmla="*/ 40366 h 564664"/>
                <a:gd name="connsiteX41" fmla="*/ 222281 w 606016"/>
                <a:gd name="connsiteY41" fmla="*/ 40366 h 564664"/>
                <a:gd name="connsiteX42" fmla="*/ 222281 w 606016"/>
                <a:gd name="connsiteY42" fmla="*/ 10092 h 564664"/>
                <a:gd name="connsiteX43" fmla="*/ 232389 w 606016"/>
                <a:gd name="connsiteY43" fmla="*/ 0 h 564664"/>
                <a:gd name="connsiteX44" fmla="*/ 242406 w 606016"/>
                <a:gd name="connsiteY44" fmla="*/ 10092 h 564664"/>
                <a:gd name="connsiteX45" fmla="*/ 242406 w 606016"/>
                <a:gd name="connsiteY45" fmla="*/ 40366 h 564664"/>
                <a:gd name="connsiteX46" fmla="*/ 252514 w 606016"/>
                <a:gd name="connsiteY46" fmla="*/ 50457 h 564664"/>
                <a:gd name="connsiteX47" fmla="*/ 252514 w 606016"/>
                <a:gd name="connsiteY47" fmla="*/ 100823 h 564664"/>
                <a:gd name="connsiteX48" fmla="*/ 242406 w 606016"/>
                <a:gd name="connsiteY48" fmla="*/ 110915 h 564664"/>
                <a:gd name="connsiteX49" fmla="*/ 221379 w 606016"/>
                <a:gd name="connsiteY49" fmla="*/ 110915 h 564664"/>
                <a:gd name="connsiteX50" fmla="*/ 161634 w 606016"/>
                <a:gd name="connsiteY50" fmla="*/ 161371 h 564664"/>
                <a:gd name="connsiteX51" fmla="*/ 101078 w 606016"/>
                <a:gd name="connsiteY51" fmla="*/ 100823 h 564664"/>
                <a:gd name="connsiteX52" fmla="*/ 60647 w 606016"/>
                <a:gd name="connsiteY52" fmla="*/ 60548 h 564664"/>
                <a:gd name="connsiteX53" fmla="*/ 20216 w 606016"/>
                <a:gd name="connsiteY53" fmla="*/ 100823 h 564664"/>
                <a:gd name="connsiteX54" fmla="*/ 20216 w 606016"/>
                <a:gd name="connsiteY54" fmla="*/ 231921 h 564664"/>
                <a:gd name="connsiteX55" fmla="*/ 80862 w 606016"/>
                <a:gd name="connsiteY55" fmla="*/ 292469 h 564664"/>
                <a:gd name="connsiteX56" fmla="*/ 82126 w 606016"/>
                <a:gd name="connsiteY56" fmla="*/ 292649 h 564664"/>
                <a:gd name="connsiteX57" fmla="*/ 105229 w 606016"/>
                <a:gd name="connsiteY57" fmla="*/ 255167 h 564664"/>
                <a:gd name="connsiteX58" fmla="*/ 164883 w 606016"/>
                <a:gd name="connsiteY58" fmla="*/ 221829 h 564664"/>
                <a:gd name="connsiteX59" fmla="*/ 370559 w 606016"/>
                <a:gd name="connsiteY59" fmla="*/ 221829 h 564664"/>
                <a:gd name="connsiteX60" fmla="*/ 430213 w 606016"/>
                <a:gd name="connsiteY60" fmla="*/ 255077 h 564664"/>
                <a:gd name="connsiteX61" fmla="*/ 434545 w 606016"/>
                <a:gd name="connsiteY61" fmla="*/ 262195 h 564664"/>
                <a:gd name="connsiteX62" fmla="*/ 159920 w 606016"/>
                <a:gd name="connsiteY62" fmla="*/ 262195 h 564664"/>
                <a:gd name="connsiteX63" fmla="*/ 141419 w 606016"/>
                <a:gd name="connsiteY63" fmla="*/ 280575 h 564664"/>
                <a:gd name="connsiteX64" fmla="*/ 141419 w 606016"/>
                <a:gd name="connsiteY64" fmla="*/ 324455 h 564664"/>
                <a:gd name="connsiteX65" fmla="*/ 159920 w 606016"/>
                <a:gd name="connsiteY65" fmla="*/ 342835 h 564664"/>
                <a:gd name="connsiteX66" fmla="*/ 498801 w 606016"/>
                <a:gd name="connsiteY66" fmla="*/ 342835 h 564664"/>
                <a:gd name="connsiteX67" fmla="*/ 538962 w 606016"/>
                <a:gd name="connsiteY67" fmla="*/ 352926 h 564664"/>
                <a:gd name="connsiteX68" fmla="*/ 580566 w 606016"/>
                <a:gd name="connsiteY68" fmla="*/ 352926 h 564664"/>
                <a:gd name="connsiteX69" fmla="*/ 606016 w 606016"/>
                <a:gd name="connsiteY69" fmla="*/ 378335 h 564664"/>
                <a:gd name="connsiteX70" fmla="*/ 606016 w 606016"/>
                <a:gd name="connsiteY70" fmla="*/ 403383 h 564664"/>
                <a:gd name="connsiteX71" fmla="*/ 555567 w 606016"/>
                <a:gd name="connsiteY71" fmla="*/ 403383 h 564664"/>
                <a:gd name="connsiteX72" fmla="*/ 545460 w 606016"/>
                <a:gd name="connsiteY72" fmla="*/ 413474 h 564664"/>
                <a:gd name="connsiteX73" fmla="*/ 555567 w 606016"/>
                <a:gd name="connsiteY73" fmla="*/ 423476 h 564664"/>
                <a:gd name="connsiteX74" fmla="*/ 606016 w 606016"/>
                <a:gd name="connsiteY74" fmla="*/ 423476 h 564664"/>
                <a:gd name="connsiteX75" fmla="*/ 606016 w 606016"/>
                <a:gd name="connsiteY75" fmla="*/ 463391 h 564664"/>
                <a:gd name="connsiteX76" fmla="*/ 565224 w 606016"/>
                <a:gd name="connsiteY76" fmla="*/ 504206 h 564664"/>
                <a:gd name="connsiteX77" fmla="*/ 554755 w 606016"/>
                <a:gd name="connsiteY77" fmla="*/ 504206 h 564664"/>
                <a:gd name="connsiteX78" fmla="*/ 484813 w 606016"/>
                <a:gd name="connsiteY78" fmla="*/ 564664 h 564664"/>
                <a:gd name="connsiteX79" fmla="*/ 414961 w 606016"/>
                <a:gd name="connsiteY79" fmla="*/ 504206 h 564664"/>
                <a:gd name="connsiteX80" fmla="*/ 191145 w 606016"/>
                <a:gd name="connsiteY80" fmla="*/ 504206 h 564664"/>
                <a:gd name="connsiteX81" fmla="*/ 121293 w 606016"/>
                <a:gd name="connsiteY81" fmla="*/ 564664 h 564664"/>
                <a:gd name="connsiteX82" fmla="*/ 51351 w 606016"/>
                <a:gd name="connsiteY82" fmla="*/ 504206 h 564664"/>
                <a:gd name="connsiteX83" fmla="*/ 35377 w 606016"/>
                <a:gd name="connsiteY83" fmla="*/ 504206 h 564664"/>
                <a:gd name="connsiteX84" fmla="*/ 90 w 606016"/>
                <a:gd name="connsiteY84" fmla="*/ 468977 h 564664"/>
                <a:gd name="connsiteX85" fmla="*/ 0 w 606016"/>
                <a:gd name="connsiteY85" fmla="*/ 423476 h 564664"/>
                <a:gd name="connsiteX86" fmla="*/ 50539 w 606016"/>
                <a:gd name="connsiteY86" fmla="*/ 423476 h 564664"/>
                <a:gd name="connsiteX87" fmla="*/ 60647 w 606016"/>
                <a:gd name="connsiteY87" fmla="*/ 413474 h 564664"/>
                <a:gd name="connsiteX88" fmla="*/ 50539 w 606016"/>
                <a:gd name="connsiteY88" fmla="*/ 403383 h 564664"/>
                <a:gd name="connsiteX89" fmla="*/ 0 w 606016"/>
                <a:gd name="connsiteY89" fmla="*/ 403383 h 564664"/>
                <a:gd name="connsiteX90" fmla="*/ 0 w 606016"/>
                <a:gd name="connsiteY90" fmla="*/ 378335 h 564664"/>
                <a:gd name="connsiteX91" fmla="*/ 7400 w 606016"/>
                <a:gd name="connsiteY91" fmla="*/ 360405 h 564664"/>
                <a:gd name="connsiteX92" fmla="*/ 25540 w 606016"/>
                <a:gd name="connsiteY92" fmla="*/ 352926 h 564664"/>
                <a:gd name="connsiteX93" fmla="*/ 54961 w 606016"/>
                <a:gd name="connsiteY93" fmla="*/ 336798 h 564664"/>
                <a:gd name="connsiteX94" fmla="*/ 70303 w 606016"/>
                <a:gd name="connsiteY94" fmla="*/ 311840 h 564664"/>
                <a:gd name="connsiteX95" fmla="*/ 90 w 606016"/>
                <a:gd name="connsiteY95" fmla="*/ 231921 h 564664"/>
                <a:gd name="connsiteX96" fmla="*/ 90 w 606016"/>
                <a:gd name="connsiteY96" fmla="*/ 100823 h 564664"/>
                <a:gd name="connsiteX97" fmla="*/ 60647 w 606016"/>
                <a:gd name="connsiteY97" fmla="*/ 40366 h 564664"/>
                <a:gd name="connsiteX98" fmla="*/ 121293 w 606016"/>
                <a:gd name="connsiteY98" fmla="*/ 100823 h 564664"/>
                <a:gd name="connsiteX99" fmla="*/ 161634 w 606016"/>
                <a:gd name="connsiteY99" fmla="*/ 141189 h 564664"/>
                <a:gd name="connsiteX100" fmla="*/ 200622 w 606016"/>
                <a:gd name="connsiteY100" fmla="*/ 110915 h 564664"/>
                <a:gd name="connsiteX101" fmla="*/ 181850 w 606016"/>
                <a:gd name="connsiteY101" fmla="*/ 110915 h 564664"/>
                <a:gd name="connsiteX102" fmla="*/ 171742 w 606016"/>
                <a:gd name="connsiteY102" fmla="*/ 100823 h 564664"/>
                <a:gd name="connsiteX103" fmla="*/ 171742 w 606016"/>
                <a:gd name="connsiteY103" fmla="*/ 50457 h 564664"/>
                <a:gd name="connsiteX104" fmla="*/ 181850 w 606016"/>
                <a:gd name="connsiteY104" fmla="*/ 40366 h 564664"/>
                <a:gd name="connsiteX105" fmla="*/ 181850 w 606016"/>
                <a:gd name="connsiteY105" fmla="*/ 10092 h 564664"/>
                <a:gd name="connsiteX106" fmla="*/ 191958 w 606016"/>
                <a:gd name="connsiteY106" fmla="*/ 0 h 5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6016" h="564664">
                  <a:moveTo>
                    <a:pt x="484855" y="473988"/>
                  </a:moveTo>
                  <a:cubicBezTo>
                    <a:pt x="496001" y="473988"/>
                    <a:pt x="505037" y="483024"/>
                    <a:pt x="505037" y="494170"/>
                  </a:cubicBezTo>
                  <a:cubicBezTo>
                    <a:pt x="505037" y="505316"/>
                    <a:pt x="496001" y="514352"/>
                    <a:pt x="484855" y="514352"/>
                  </a:cubicBezTo>
                  <a:cubicBezTo>
                    <a:pt x="473709" y="514352"/>
                    <a:pt x="464673" y="505316"/>
                    <a:pt x="464673" y="494170"/>
                  </a:cubicBezTo>
                  <a:cubicBezTo>
                    <a:pt x="464673" y="483024"/>
                    <a:pt x="473709" y="473988"/>
                    <a:pt x="484855" y="473988"/>
                  </a:cubicBezTo>
                  <a:close/>
                  <a:moveTo>
                    <a:pt x="121232" y="473988"/>
                  </a:moveTo>
                  <a:cubicBezTo>
                    <a:pt x="132378" y="473988"/>
                    <a:pt x="141414" y="483024"/>
                    <a:pt x="141414" y="494170"/>
                  </a:cubicBezTo>
                  <a:cubicBezTo>
                    <a:pt x="141414" y="505316"/>
                    <a:pt x="132378" y="514352"/>
                    <a:pt x="121232" y="514352"/>
                  </a:cubicBezTo>
                  <a:cubicBezTo>
                    <a:pt x="110086" y="514352"/>
                    <a:pt x="101050" y="505316"/>
                    <a:pt x="101050" y="494170"/>
                  </a:cubicBezTo>
                  <a:cubicBezTo>
                    <a:pt x="101050" y="483024"/>
                    <a:pt x="110086" y="473988"/>
                    <a:pt x="121232" y="473988"/>
                  </a:cubicBezTo>
                  <a:close/>
                  <a:moveTo>
                    <a:pt x="484813" y="443658"/>
                  </a:moveTo>
                  <a:cubicBezTo>
                    <a:pt x="457016" y="443658"/>
                    <a:pt x="434364" y="466274"/>
                    <a:pt x="434364" y="494115"/>
                  </a:cubicBezTo>
                  <a:cubicBezTo>
                    <a:pt x="434364" y="521866"/>
                    <a:pt x="457016" y="544482"/>
                    <a:pt x="484813" y="544482"/>
                  </a:cubicBezTo>
                  <a:cubicBezTo>
                    <a:pt x="512699" y="544482"/>
                    <a:pt x="535352" y="521866"/>
                    <a:pt x="535352" y="494115"/>
                  </a:cubicBezTo>
                  <a:cubicBezTo>
                    <a:pt x="535352" y="466274"/>
                    <a:pt x="512699" y="443658"/>
                    <a:pt x="484813" y="443658"/>
                  </a:cubicBezTo>
                  <a:close/>
                  <a:moveTo>
                    <a:pt x="121293" y="443658"/>
                  </a:moveTo>
                  <a:cubicBezTo>
                    <a:pt x="93407" y="443658"/>
                    <a:pt x="70755" y="466274"/>
                    <a:pt x="70755" y="494115"/>
                  </a:cubicBezTo>
                  <a:cubicBezTo>
                    <a:pt x="70755" y="521866"/>
                    <a:pt x="93407" y="544482"/>
                    <a:pt x="121293" y="544482"/>
                  </a:cubicBezTo>
                  <a:cubicBezTo>
                    <a:pt x="149090" y="544482"/>
                    <a:pt x="171742" y="521866"/>
                    <a:pt x="171742" y="494115"/>
                  </a:cubicBezTo>
                  <a:cubicBezTo>
                    <a:pt x="171742" y="466274"/>
                    <a:pt x="149090" y="443658"/>
                    <a:pt x="121293" y="443658"/>
                  </a:cubicBezTo>
                  <a:close/>
                  <a:moveTo>
                    <a:pt x="303053" y="373109"/>
                  </a:moveTo>
                  <a:cubicBezTo>
                    <a:pt x="297458" y="373109"/>
                    <a:pt x="292945" y="377614"/>
                    <a:pt x="292945" y="383200"/>
                  </a:cubicBezTo>
                  <a:cubicBezTo>
                    <a:pt x="292945" y="388787"/>
                    <a:pt x="297458" y="393292"/>
                    <a:pt x="303053" y="393292"/>
                  </a:cubicBezTo>
                  <a:lnTo>
                    <a:pt x="343484" y="393292"/>
                  </a:lnTo>
                  <a:lnTo>
                    <a:pt x="343484" y="403383"/>
                  </a:lnTo>
                  <a:cubicBezTo>
                    <a:pt x="343484" y="408879"/>
                    <a:pt x="347997" y="413474"/>
                    <a:pt x="353592" y="413474"/>
                  </a:cubicBezTo>
                  <a:cubicBezTo>
                    <a:pt x="359097" y="413474"/>
                    <a:pt x="363610" y="408969"/>
                    <a:pt x="363610" y="403383"/>
                  </a:cubicBezTo>
                  <a:lnTo>
                    <a:pt x="363610" y="383200"/>
                  </a:lnTo>
                  <a:cubicBezTo>
                    <a:pt x="363610" y="377614"/>
                    <a:pt x="359097" y="373109"/>
                    <a:pt x="353592" y="373109"/>
                  </a:cubicBezTo>
                  <a:close/>
                  <a:moveTo>
                    <a:pt x="313169" y="282403"/>
                  </a:moveTo>
                  <a:lnTo>
                    <a:pt x="447018" y="282403"/>
                  </a:lnTo>
                  <a:lnTo>
                    <a:pt x="465069" y="311699"/>
                  </a:lnTo>
                  <a:cubicBezTo>
                    <a:pt x="467506" y="315665"/>
                    <a:pt x="470304" y="319271"/>
                    <a:pt x="473282" y="322696"/>
                  </a:cubicBezTo>
                  <a:lnTo>
                    <a:pt x="313169" y="322696"/>
                  </a:lnTo>
                  <a:close/>
                  <a:moveTo>
                    <a:pt x="161665" y="282403"/>
                  </a:moveTo>
                  <a:lnTo>
                    <a:pt x="292917" y="282403"/>
                  </a:lnTo>
                  <a:lnTo>
                    <a:pt x="292917" y="322696"/>
                  </a:lnTo>
                  <a:lnTo>
                    <a:pt x="161665" y="322696"/>
                  </a:lnTo>
                  <a:close/>
                  <a:moveTo>
                    <a:pt x="191958" y="0"/>
                  </a:moveTo>
                  <a:cubicBezTo>
                    <a:pt x="197553" y="0"/>
                    <a:pt x="202066" y="4505"/>
                    <a:pt x="202066" y="10092"/>
                  </a:cubicBezTo>
                  <a:lnTo>
                    <a:pt x="202066" y="40366"/>
                  </a:lnTo>
                  <a:lnTo>
                    <a:pt x="222281" y="40366"/>
                  </a:lnTo>
                  <a:lnTo>
                    <a:pt x="222281" y="10092"/>
                  </a:lnTo>
                  <a:cubicBezTo>
                    <a:pt x="222281" y="4505"/>
                    <a:pt x="226793" y="0"/>
                    <a:pt x="232389" y="0"/>
                  </a:cubicBezTo>
                  <a:cubicBezTo>
                    <a:pt x="237894" y="0"/>
                    <a:pt x="242406" y="4505"/>
                    <a:pt x="242406" y="10092"/>
                  </a:cubicBezTo>
                  <a:lnTo>
                    <a:pt x="242406" y="40366"/>
                  </a:lnTo>
                  <a:cubicBezTo>
                    <a:pt x="248002" y="40366"/>
                    <a:pt x="252514" y="44871"/>
                    <a:pt x="252514" y="50457"/>
                  </a:cubicBezTo>
                  <a:lnTo>
                    <a:pt x="252514" y="100823"/>
                  </a:lnTo>
                  <a:cubicBezTo>
                    <a:pt x="252514" y="106410"/>
                    <a:pt x="248002" y="110915"/>
                    <a:pt x="242406" y="110915"/>
                  </a:cubicBezTo>
                  <a:lnTo>
                    <a:pt x="221379" y="110915"/>
                  </a:lnTo>
                  <a:cubicBezTo>
                    <a:pt x="216505" y="139477"/>
                    <a:pt x="191597" y="161371"/>
                    <a:pt x="161634" y="161371"/>
                  </a:cubicBezTo>
                  <a:cubicBezTo>
                    <a:pt x="128243" y="161371"/>
                    <a:pt x="101078" y="134251"/>
                    <a:pt x="101078" y="100823"/>
                  </a:cubicBezTo>
                  <a:cubicBezTo>
                    <a:pt x="101078" y="78568"/>
                    <a:pt x="82938" y="60548"/>
                    <a:pt x="60647" y="60548"/>
                  </a:cubicBezTo>
                  <a:cubicBezTo>
                    <a:pt x="38355" y="60548"/>
                    <a:pt x="20216" y="78568"/>
                    <a:pt x="20216" y="100823"/>
                  </a:cubicBezTo>
                  <a:lnTo>
                    <a:pt x="20216" y="231921"/>
                  </a:lnTo>
                  <a:cubicBezTo>
                    <a:pt x="20216" y="265258"/>
                    <a:pt x="47470" y="292469"/>
                    <a:pt x="80862" y="292469"/>
                  </a:cubicBezTo>
                  <a:cubicBezTo>
                    <a:pt x="81314" y="292469"/>
                    <a:pt x="81675" y="292649"/>
                    <a:pt x="82126" y="292649"/>
                  </a:cubicBezTo>
                  <a:lnTo>
                    <a:pt x="105229" y="255167"/>
                  </a:lnTo>
                  <a:cubicBezTo>
                    <a:pt x="117864" y="234624"/>
                    <a:pt x="140697" y="221829"/>
                    <a:pt x="164883" y="221829"/>
                  </a:cubicBezTo>
                  <a:lnTo>
                    <a:pt x="370559" y="221829"/>
                  </a:lnTo>
                  <a:cubicBezTo>
                    <a:pt x="394655" y="221829"/>
                    <a:pt x="417578" y="234624"/>
                    <a:pt x="430213" y="255077"/>
                  </a:cubicBezTo>
                  <a:lnTo>
                    <a:pt x="434545" y="262195"/>
                  </a:lnTo>
                  <a:lnTo>
                    <a:pt x="159920" y="262195"/>
                  </a:lnTo>
                  <a:cubicBezTo>
                    <a:pt x="149722" y="262195"/>
                    <a:pt x="141419" y="270484"/>
                    <a:pt x="141419" y="280575"/>
                  </a:cubicBezTo>
                  <a:lnTo>
                    <a:pt x="141419" y="324455"/>
                  </a:lnTo>
                  <a:cubicBezTo>
                    <a:pt x="141419" y="334546"/>
                    <a:pt x="149722" y="342835"/>
                    <a:pt x="159920" y="342835"/>
                  </a:cubicBezTo>
                  <a:lnTo>
                    <a:pt x="498801" y="342835"/>
                  </a:lnTo>
                  <a:cubicBezTo>
                    <a:pt x="511075" y="349322"/>
                    <a:pt x="524793" y="352926"/>
                    <a:pt x="538962" y="352926"/>
                  </a:cubicBezTo>
                  <a:lnTo>
                    <a:pt x="580566" y="352926"/>
                  </a:lnTo>
                  <a:cubicBezTo>
                    <a:pt x="594645" y="352926"/>
                    <a:pt x="606016" y="364369"/>
                    <a:pt x="606016" y="378335"/>
                  </a:cubicBezTo>
                  <a:lnTo>
                    <a:pt x="606016" y="403383"/>
                  </a:lnTo>
                  <a:lnTo>
                    <a:pt x="555567" y="403383"/>
                  </a:lnTo>
                  <a:cubicBezTo>
                    <a:pt x="549972" y="403383"/>
                    <a:pt x="545460" y="407888"/>
                    <a:pt x="545460" y="413474"/>
                  </a:cubicBezTo>
                  <a:cubicBezTo>
                    <a:pt x="545460" y="418971"/>
                    <a:pt x="549972" y="423476"/>
                    <a:pt x="555567" y="423476"/>
                  </a:cubicBezTo>
                  <a:lnTo>
                    <a:pt x="606016" y="423476"/>
                  </a:lnTo>
                  <a:lnTo>
                    <a:pt x="606016" y="463391"/>
                  </a:lnTo>
                  <a:cubicBezTo>
                    <a:pt x="606016" y="485916"/>
                    <a:pt x="587696" y="504206"/>
                    <a:pt x="565224" y="504206"/>
                  </a:cubicBezTo>
                  <a:lnTo>
                    <a:pt x="554755" y="504206"/>
                  </a:lnTo>
                  <a:cubicBezTo>
                    <a:pt x="549791" y="538355"/>
                    <a:pt x="520371" y="564664"/>
                    <a:pt x="484813" y="564664"/>
                  </a:cubicBezTo>
                  <a:cubicBezTo>
                    <a:pt x="449345" y="564664"/>
                    <a:pt x="419924" y="538355"/>
                    <a:pt x="414961" y="504206"/>
                  </a:cubicBezTo>
                  <a:lnTo>
                    <a:pt x="191145" y="504206"/>
                  </a:lnTo>
                  <a:cubicBezTo>
                    <a:pt x="186182" y="538355"/>
                    <a:pt x="156761" y="564664"/>
                    <a:pt x="121293" y="564664"/>
                  </a:cubicBezTo>
                  <a:cubicBezTo>
                    <a:pt x="85736" y="564664"/>
                    <a:pt x="56315" y="538355"/>
                    <a:pt x="51351" y="504206"/>
                  </a:cubicBezTo>
                  <a:lnTo>
                    <a:pt x="35377" y="504206"/>
                  </a:lnTo>
                  <a:cubicBezTo>
                    <a:pt x="15884" y="504206"/>
                    <a:pt x="90" y="488349"/>
                    <a:pt x="90" y="468977"/>
                  </a:cubicBezTo>
                  <a:lnTo>
                    <a:pt x="0" y="423476"/>
                  </a:lnTo>
                  <a:lnTo>
                    <a:pt x="50539" y="423476"/>
                  </a:lnTo>
                  <a:cubicBezTo>
                    <a:pt x="56134" y="423476"/>
                    <a:pt x="60647" y="418971"/>
                    <a:pt x="60647" y="413474"/>
                  </a:cubicBezTo>
                  <a:cubicBezTo>
                    <a:pt x="60647" y="407888"/>
                    <a:pt x="56134" y="403383"/>
                    <a:pt x="50539" y="403383"/>
                  </a:cubicBezTo>
                  <a:lnTo>
                    <a:pt x="0" y="403383"/>
                  </a:lnTo>
                  <a:lnTo>
                    <a:pt x="0" y="378335"/>
                  </a:lnTo>
                  <a:cubicBezTo>
                    <a:pt x="0" y="371577"/>
                    <a:pt x="2617" y="365180"/>
                    <a:pt x="7400" y="360405"/>
                  </a:cubicBezTo>
                  <a:cubicBezTo>
                    <a:pt x="12274" y="355630"/>
                    <a:pt x="18681" y="352926"/>
                    <a:pt x="25540" y="352926"/>
                  </a:cubicBezTo>
                  <a:cubicBezTo>
                    <a:pt x="37814" y="352926"/>
                    <a:pt x="48824" y="346710"/>
                    <a:pt x="54961" y="336798"/>
                  </a:cubicBezTo>
                  <a:lnTo>
                    <a:pt x="70303" y="311840"/>
                  </a:lnTo>
                  <a:cubicBezTo>
                    <a:pt x="30775" y="306614"/>
                    <a:pt x="90" y="272827"/>
                    <a:pt x="90" y="231921"/>
                  </a:cubicBezTo>
                  <a:lnTo>
                    <a:pt x="90" y="100823"/>
                  </a:lnTo>
                  <a:cubicBezTo>
                    <a:pt x="90" y="67486"/>
                    <a:pt x="27255" y="40366"/>
                    <a:pt x="60647" y="40366"/>
                  </a:cubicBezTo>
                  <a:cubicBezTo>
                    <a:pt x="94039" y="40366"/>
                    <a:pt x="121293" y="67486"/>
                    <a:pt x="121293" y="100823"/>
                  </a:cubicBezTo>
                  <a:cubicBezTo>
                    <a:pt x="121293" y="123078"/>
                    <a:pt x="139343" y="141189"/>
                    <a:pt x="161634" y="141189"/>
                  </a:cubicBezTo>
                  <a:cubicBezTo>
                    <a:pt x="180406" y="141189"/>
                    <a:pt x="196109" y="128304"/>
                    <a:pt x="200622" y="110915"/>
                  </a:cubicBezTo>
                  <a:lnTo>
                    <a:pt x="181850" y="110915"/>
                  </a:lnTo>
                  <a:cubicBezTo>
                    <a:pt x="176255" y="110915"/>
                    <a:pt x="171742" y="106410"/>
                    <a:pt x="171742" y="100823"/>
                  </a:cubicBezTo>
                  <a:lnTo>
                    <a:pt x="171742" y="50457"/>
                  </a:lnTo>
                  <a:cubicBezTo>
                    <a:pt x="171742" y="44871"/>
                    <a:pt x="176255" y="40366"/>
                    <a:pt x="181850" y="40366"/>
                  </a:cubicBezTo>
                  <a:lnTo>
                    <a:pt x="181850" y="10092"/>
                  </a:lnTo>
                  <a:cubicBezTo>
                    <a:pt x="181850" y="4505"/>
                    <a:pt x="186362" y="0"/>
                    <a:pt x="191958" y="0"/>
                  </a:cubicBezTo>
                  <a:close/>
                </a:path>
              </a:pathLst>
            </a:custGeom>
            <a:solidFill>
              <a:srgbClr val="83C5D9"/>
            </a:solidFill>
            <a:ln>
              <a:noFill/>
            </a:ln>
          </p:spPr>
          <p:txBody>
            <a:bodyPr wrap="square" lIns="91440" tIns="45720" rIns="91440" bIns="45720">
              <a:noAutofit/>
            </a:bodyPr>
            <a:lstStyle/>
            <a:p>
              <a:endParaRPr lang="zh-CN" altLang="en-US" sz="20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8" name="ïślîḍè">
            <a:extLst>
              <a:ext uri="{FF2B5EF4-FFF2-40B4-BE49-F238E27FC236}">
                <a16:creationId xmlns:a16="http://schemas.microsoft.com/office/drawing/2014/main" xmlns="" id="{9CAAB305-5028-4C52-881D-D3DC580AB9CC}"/>
              </a:ext>
            </a:extLst>
          </p:cNvPr>
          <p:cNvGrpSpPr/>
          <p:nvPr/>
        </p:nvGrpSpPr>
        <p:grpSpPr>
          <a:xfrm>
            <a:off x="4965033" y="4559757"/>
            <a:ext cx="2261934" cy="1059351"/>
            <a:chOff x="5080000" y="4937313"/>
            <a:chExt cx="2032000" cy="951664"/>
          </a:xfrm>
        </p:grpSpPr>
        <p:sp>
          <p:nvSpPr>
            <p:cNvPr id="31" name="îṣlïḍé">
              <a:extLst>
                <a:ext uri="{FF2B5EF4-FFF2-40B4-BE49-F238E27FC236}">
                  <a16:creationId xmlns:a16="http://schemas.microsoft.com/office/drawing/2014/main" xmlns="" id="{89D8426E-EE94-4AE9-B9AC-C29CE0ADB16E}"/>
                </a:ext>
              </a:extLst>
            </p:cNvPr>
            <p:cNvSpPr/>
            <p:nvPr/>
          </p:nvSpPr>
          <p:spPr bwMode="auto">
            <a:xfrm>
              <a:off x="5080000" y="5379118"/>
              <a:ext cx="2032000" cy="509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Supporting text here.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 </a:t>
              </a:r>
            </a:p>
          </p:txBody>
        </p:sp>
        <p:sp>
          <p:nvSpPr>
            <p:cNvPr id="32" name="íṧḻíďê">
              <a:extLst>
                <a:ext uri="{FF2B5EF4-FFF2-40B4-BE49-F238E27FC236}">
                  <a16:creationId xmlns:a16="http://schemas.microsoft.com/office/drawing/2014/main" xmlns="" id="{DCA5548E-3132-427F-BA6A-C69A3ADD571B}"/>
                </a:ext>
              </a:extLst>
            </p:cNvPr>
            <p:cNvSpPr txBox="1"/>
            <p:nvPr/>
          </p:nvSpPr>
          <p:spPr bwMode="auto">
            <a:xfrm>
              <a:off x="5080000" y="4937313"/>
              <a:ext cx="203200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03</a:t>
              </a:r>
            </a:p>
          </p:txBody>
        </p:sp>
      </p:grpSp>
      <p:grpSp>
        <p:nvGrpSpPr>
          <p:cNvPr id="19" name="ïṧļiďê">
            <a:extLst>
              <a:ext uri="{FF2B5EF4-FFF2-40B4-BE49-F238E27FC236}">
                <a16:creationId xmlns:a16="http://schemas.microsoft.com/office/drawing/2014/main" xmlns="" id="{33B5C0D3-87EF-4C1F-98EB-20669E2B4D85}"/>
              </a:ext>
            </a:extLst>
          </p:cNvPr>
          <p:cNvGrpSpPr/>
          <p:nvPr/>
        </p:nvGrpSpPr>
        <p:grpSpPr>
          <a:xfrm>
            <a:off x="2558448" y="4559757"/>
            <a:ext cx="2130912" cy="1059351"/>
            <a:chOff x="2918054" y="4937313"/>
            <a:chExt cx="1914297" cy="951664"/>
          </a:xfrm>
        </p:grpSpPr>
        <p:sp>
          <p:nvSpPr>
            <p:cNvPr id="29" name="îṧlíḋe">
              <a:extLst>
                <a:ext uri="{FF2B5EF4-FFF2-40B4-BE49-F238E27FC236}">
                  <a16:creationId xmlns:a16="http://schemas.microsoft.com/office/drawing/2014/main" xmlns="" id="{39F96DC6-9105-4E5A-831B-14BEE6608680}"/>
                </a:ext>
              </a:extLst>
            </p:cNvPr>
            <p:cNvSpPr/>
            <p:nvPr/>
          </p:nvSpPr>
          <p:spPr bwMode="auto">
            <a:xfrm>
              <a:off x="2918054" y="5379118"/>
              <a:ext cx="1914297" cy="509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Supporting text here.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 </a:t>
              </a:r>
            </a:p>
          </p:txBody>
        </p:sp>
        <p:sp>
          <p:nvSpPr>
            <p:cNvPr id="30" name="ïṡļîḍe">
              <a:extLst>
                <a:ext uri="{FF2B5EF4-FFF2-40B4-BE49-F238E27FC236}">
                  <a16:creationId xmlns:a16="http://schemas.microsoft.com/office/drawing/2014/main" xmlns="" id="{D449BC01-3E1D-42F8-BABA-7CFA652B9CA7}"/>
                </a:ext>
              </a:extLst>
            </p:cNvPr>
            <p:cNvSpPr txBox="1"/>
            <p:nvPr/>
          </p:nvSpPr>
          <p:spPr bwMode="auto">
            <a:xfrm>
              <a:off x="2918054" y="4937313"/>
              <a:ext cx="191429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02</a:t>
              </a:r>
            </a:p>
          </p:txBody>
        </p:sp>
      </p:grpSp>
      <p:grpSp>
        <p:nvGrpSpPr>
          <p:cNvPr id="20" name="îṧ1iḓè">
            <a:extLst>
              <a:ext uri="{FF2B5EF4-FFF2-40B4-BE49-F238E27FC236}">
                <a16:creationId xmlns:a16="http://schemas.microsoft.com/office/drawing/2014/main" xmlns="" id="{9D410579-1A33-4350-AF6A-A6D8F7ECB5B6}"/>
              </a:ext>
            </a:extLst>
          </p:cNvPr>
          <p:cNvGrpSpPr/>
          <p:nvPr/>
        </p:nvGrpSpPr>
        <p:grpSpPr>
          <a:xfrm>
            <a:off x="469439" y="4559757"/>
            <a:ext cx="1903454" cy="1059351"/>
            <a:chOff x="1041400" y="5155296"/>
            <a:chExt cx="1709961" cy="951664"/>
          </a:xfrm>
        </p:grpSpPr>
        <p:sp>
          <p:nvSpPr>
            <p:cNvPr id="27" name="îŝḻïḋè">
              <a:extLst>
                <a:ext uri="{FF2B5EF4-FFF2-40B4-BE49-F238E27FC236}">
                  <a16:creationId xmlns:a16="http://schemas.microsoft.com/office/drawing/2014/main" xmlns="" id="{8F12392A-028C-403C-A954-992F10E096D9}"/>
                </a:ext>
              </a:extLst>
            </p:cNvPr>
            <p:cNvSpPr/>
            <p:nvPr/>
          </p:nvSpPr>
          <p:spPr bwMode="auto">
            <a:xfrm>
              <a:off x="1041400" y="5597101"/>
              <a:ext cx="1709961" cy="509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Supporting text here.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 </a:t>
              </a:r>
            </a:p>
          </p:txBody>
        </p:sp>
        <p:sp>
          <p:nvSpPr>
            <p:cNvPr id="28" name="iś1ïḓe">
              <a:extLst>
                <a:ext uri="{FF2B5EF4-FFF2-40B4-BE49-F238E27FC236}">
                  <a16:creationId xmlns:a16="http://schemas.microsoft.com/office/drawing/2014/main" xmlns="" id="{77BB9AD7-BB37-423A-BFB6-A3606D4F7A6B}"/>
                </a:ext>
              </a:extLst>
            </p:cNvPr>
            <p:cNvSpPr txBox="1"/>
            <p:nvPr/>
          </p:nvSpPr>
          <p:spPr bwMode="auto">
            <a:xfrm>
              <a:off x="1041400" y="5155296"/>
              <a:ext cx="17099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01</a:t>
              </a:r>
            </a:p>
          </p:txBody>
        </p:sp>
      </p:grpSp>
      <p:grpSp>
        <p:nvGrpSpPr>
          <p:cNvPr id="21" name="î$ḻïḓè">
            <a:extLst>
              <a:ext uri="{FF2B5EF4-FFF2-40B4-BE49-F238E27FC236}">
                <a16:creationId xmlns:a16="http://schemas.microsoft.com/office/drawing/2014/main" xmlns="" id="{3411B00B-EB1F-4732-9301-7D260FD45E73}"/>
              </a:ext>
            </a:extLst>
          </p:cNvPr>
          <p:cNvGrpSpPr/>
          <p:nvPr/>
        </p:nvGrpSpPr>
        <p:grpSpPr>
          <a:xfrm>
            <a:off x="7502639" y="4559757"/>
            <a:ext cx="2130912" cy="1059351"/>
            <a:chOff x="2918054" y="4937313"/>
            <a:chExt cx="1914297" cy="951664"/>
          </a:xfrm>
        </p:grpSpPr>
        <p:sp>
          <p:nvSpPr>
            <p:cNvPr id="25" name="íṩľidè">
              <a:extLst>
                <a:ext uri="{FF2B5EF4-FFF2-40B4-BE49-F238E27FC236}">
                  <a16:creationId xmlns:a16="http://schemas.microsoft.com/office/drawing/2014/main" xmlns="" id="{B285D853-869B-45BC-BBAF-C2E2E9B93CD8}"/>
                </a:ext>
              </a:extLst>
            </p:cNvPr>
            <p:cNvSpPr/>
            <p:nvPr/>
          </p:nvSpPr>
          <p:spPr bwMode="auto">
            <a:xfrm>
              <a:off x="2918054" y="5379118"/>
              <a:ext cx="1914297" cy="509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Supporting text here.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 </a:t>
              </a:r>
            </a:p>
          </p:txBody>
        </p:sp>
        <p:sp>
          <p:nvSpPr>
            <p:cNvPr id="26" name="íşḻîḑé">
              <a:extLst>
                <a:ext uri="{FF2B5EF4-FFF2-40B4-BE49-F238E27FC236}">
                  <a16:creationId xmlns:a16="http://schemas.microsoft.com/office/drawing/2014/main" xmlns="" id="{A9E858EF-89EF-49BD-B3D5-835D4DB0E2D9}"/>
                </a:ext>
              </a:extLst>
            </p:cNvPr>
            <p:cNvSpPr txBox="1"/>
            <p:nvPr/>
          </p:nvSpPr>
          <p:spPr bwMode="auto">
            <a:xfrm>
              <a:off x="2918054" y="4937313"/>
              <a:ext cx="1914297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04</a:t>
              </a:r>
            </a:p>
          </p:txBody>
        </p:sp>
      </p:grpSp>
      <p:grpSp>
        <p:nvGrpSpPr>
          <p:cNvPr id="22" name="îṡḻíḋê">
            <a:extLst>
              <a:ext uri="{FF2B5EF4-FFF2-40B4-BE49-F238E27FC236}">
                <a16:creationId xmlns:a16="http://schemas.microsoft.com/office/drawing/2014/main" xmlns="" id="{56DA253C-551D-49EA-9F25-FFE0E36A6E18}"/>
              </a:ext>
            </a:extLst>
          </p:cNvPr>
          <p:cNvGrpSpPr/>
          <p:nvPr/>
        </p:nvGrpSpPr>
        <p:grpSpPr>
          <a:xfrm>
            <a:off x="9819106" y="4559757"/>
            <a:ext cx="1903454" cy="1059351"/>
            <a:chOff x="1041400" y="5155296"/>
            <a:chExt cx="1709961" cy="951664"/>
          </a:xfrm>
        </p:grpSpPr>
        <p:sp>
          <p:nvSpPr>
            <p:cNvPr id="23" name="ïSḻíḋê">
              <a:extLst>
                <a:ext uri="{FF2B5EF4-FFF2-40B4-BE49-F238E27FC236}">
                  <a16:creationId xmlns:a16="http://schemas.microsoft.com/office/drawing/2014/main" xmlns="" id="{56D0CD46-3908-4C6E-9EEC-BF1D77EFF05F}"/>
                </a:ext>
              </a:extLst>
            </p:cNvPr>
            <p:cNvSpPr/>
            <p:nvPr/>
          </p:nvSpPr>
          <p:spPr bwMode="auto">
            <a:xfrm>
              <a:off x="1041400" y="5597101"/>
              <a:ext cx="1709961" cy="509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Supporting text here.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 </a:t>
              </a:r>
            </a:p>
          </p:txBody>
        </p:sp>
        <p:sp>
          <p:nvSpPr>
            <p:cNvPr id="24" name="íSliḋé">
              <a:extLst>
                <a:ext uri="{FF2B5EF4-FFF2-40B4-BE49-F238E27FC236}">
                  <a16:creationId xmlns:a16="http://schemas.microsoft.com/office/drawing/2014/main" xmlns="" id="{FF392DA4-1D90-4B93-B0DF-0C4794F4C8D2}"/>
                </a:ext>
              </a:extLst>
            </p:cNvPr>
            <p:cNvSpPr txBox="1"/>
            <p:nvPr/>
          </p:nvSpPr>
          <p:spPr bwMode="auto">
            <a:xfrm>
              <a:off x="1041400" y="5155296"/>
              <a:ext cx="17099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86203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ṩ1îḍé">
            <a:extLst>
              <a:ext uri="{FF2B5EF4-FFF2-40B4-BE49-F238E27FC236}">
                <a16:creationId xmlns:a16="http://schemas.microsoft.com/office/drawing/2014/main" xmlns="" id="{3AFB648E-8193-438F-B336-001F8B60224F}"/>
              </a:ext>
            </a:extLst>
          </p:cNvPr>
          <p:cNvSpPr/>
          <p:nvPr/>
        </p:nvSpPr>
        <p:spPr>
          <a:xfrm>
            <a:off x="8437933" y="5242209"/>
            <a:ext cx="1333829" cy="1131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6" extrusionOk="0">
                <a:moveTo>
                  <a:pt x="0" y="0"/>
                </a:moveTo>
                <a:lnTo>
                  <a:pt x="953" y="18513"/>
                </a:lnTo>
                <a:cubicBezTo>
                  <a:pt x="953" y="19232"/>
                  <a:pt x="1914" y="19955"/>
                  <a:pt x="3837" y="20503"/>
                </a:cubicBezTo>
                <a:cubicBezTo>
                  <a:pt x="7683" y="21600"/>
                  <a:pt x="13920" y="21600"/>
                  <a:pt x="17766" y="20503"/>
                </a:cubicBezTo>
                <a:cubicBezTo>
                  <a:pt x="19689" y="19955"/>
                  <a:pt x="20650" y="19232"/>
                  <a:pt x="20650" y="18513"/>
                </a:cubicBezTo>
                <a:lnTo>
                  <a:pt x="21600" y="4"/>
                </a:lnTo>
                <a:cubicBezTo>
                  <a:pt x="21497" y="40"/>
                  <a:pt x="21406" y="78"/>
                  <a:pt x="21300" y="114"/>
                </a:cubicBezTo>
                <a:cubicBezTo>
                  <a:pt x="15501" y="2077"/>
                  <a:pt x="6102" y="2077"/>
                  <a:pt x="303" y="114"/>
                </a:cubicBezTo>
                <a:cubicBezTo>
                  <a:pt x="196" y="78"/>
                  <a:pt x="104" y="37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endParaRPr sz="60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iṧlíḓê">
            <a:extLst>
              <a:ext uri="{FF2B5EF4-FFF2-40B4-BE49-F238E27FC236}">
                <a16:creationId xmlns:a16="http://schemas.microsoft.com/office/drawing/2014/main" xmlns="" id="{50EFF6D9-5B32-448B-B9CA-3763A6660315}"/>
              </a:ext>
            </a:extLst>
          </p:cNvPr>
          <p:cNvSpPr/>
          <p:nvPr/>
        </p:nvSpPr>
        <p:spPr>
          <a:xfrm>
            <a:off x="8264891" y="5009812"/>
            <a:ext cx="1679966" cy="324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48" extrusionOk="0">
                <a:moveTo>
                  <a:pt x="0" y="0"/>
                </a:moveTo>
                <a:lnTo>
                  <a:pt x="156" y="9578"/>
                </a:lnTo>
                <a:cubicBezTo>
                  <a:pt x="697" y="11368"/>
                  <a:pt x="1462" y="13069"/>
                  <a:pt x="2465" y="14592"/>
                </a:cubicBezTo>
                <a:cubicBezTo>
                  <a:pt x="7079" y="21599"/>
                  <a:pt x="14521" y="21600"/>
                  <a:pt x="19135" y="14592"/>
                </a:cubicBezTo>
                <a:cubicBezTo>
                  <a:pt x="20140" y="13066"/>
                  <a:pt x="20903" y="11359"/>
                  <a:pt x="21444" y="9566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endParaRPr sz="60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ïṩľïḋè">
            <a:extLst>
              <a:ext uri="{FF2B5EF4-FFF2-40B4-BE49-F238E27FC236}">
                <a16:creationId xmlns:a16="http://schemas.microsoft.com/office/drawing/2014/main" xmlns="" id="{8EAD16B7-5665-4464-BE76-841AE9D9682A}"/>
              </a:ext>
            </a:extLst>
          </p:cNvPr>
          <p:cNvSpPr/>
          <p:nvPr/>
        </p:nvSpPr>
        <p:spPr>
          <a:xfrm>
            <a:off x="8264808" y="4814272"/>
            <a:ext cx="1680080" cy="39124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endParaRPr sz="60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işḷide">
            <a:extLst>
              <a:ext uri="{FF2B5EF4-FFF2-40B4-BE49-F238E27FC236}">
                <a16:creationId xmlns:a16="http://schemas.microsoft.com/office/drawing/2014/main" xmlns="" id="{33639C95-2E50-41D5-B5FF-6053B11A98A7}"/>
              </a:ext>
            </a:extLst>
          </p:cNvPr>
          <p:cNvSpPr/>
          <p:nvPr/>
        </p:nvSpPr>
        <p:spPr>
          <a:xfrm>
            <a:off x="8419178" y="4860465"/>
            <a:ext cx="1371339" cy="298854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endParaRPr sz="60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îŝ1iḑé">
            <a:extLst>
              <a:ext uri="{FF2B5EF4-FFF2-40B4-BE49-F238E27FC236}">
                <a16:creationId xmlns:a16="http://schemas.microsoft.com/office/drawing/2014/main" xmlns="" id="{7F69A602-2174-4D1E-A5DA-57F9A7198035}"/>
              </a:ext>
            </a:extLst>
          </p:cNvPr>
          <p:cNvSpPr/>
          <p:nvPr/>
        </p:nvSpPr>
        <p:spPr>
          <a:xfrm>
            <a:off x="8350118" y="1854768"/>
            <a:ext cx="1509459" cy="330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74" y="0"/>
                </a:moveTo>
                <a:lnTo>
                  <a:pt x="9174" y="2652"/>
                </a:lnTo>
                <a:cubicBezTo>
                  <a:pt x="3926" y="3047"/>
                  <a:pt x="495" y="4697"/>
                  <a:pt x="495" y="6882"/>
                </a:cubicBezTo>
                <a:cubicBezTo>
                  <a:pt x="495" y="9172"/>
                  <a:pt x="4179" y="10374"/>
                  <a:pt x="10062" y="11427"/>
                </a:cubicBezTo>
                <a:cubicBezTo>
                  <a:pt x="14330" y="12216"/>
                  <a:pt x="16564" y="13130"/>
                  <a:pt x="16564" y="14578"/>
                </a:cubicBezTo>
                <a:cubicBezTo>
                  <a:pt x="16564" y="16078"/>
                  <a:pt x="13755" y="17144"/>
                  <a:pt x="9660" y="17144"/>
                </a:cubicBezTo>
                <a:cubicBezTo>
                  <a:pt x="6430" y="17144"/>
                  <a:pt x="3401" y="16624"/>
                  <a:pt x="1383" y="16019"/>
                </a:cubicBezTo>
                <a:lnTo>
                  <a:pt x="0" y="17771"/>
                </a:lnTo>
                <a:cubicBezTo>
                  <a:pt x="1009" y="18100"/>
                  <a:pt x="2372" y="18387"/>
                  <a:pt x="3896" y="18594"/>
                </a:cubicBezTo>
                <a:cubicBezTo>
                  <a:pt x="5419" y="18801"/>
                  <a:pt x="7124" y="18939"/>
                  <a:pt x="8782" y="18944"/>
                </a:cubicBezTo>
                <a:lnTo>
                  <a:pt x="8782" y="21600"/>
                </a:lnTo>
                <a:lnTo>
                  <a:pt x="12426" y="21600"/>
                </a:lnTo>
                <a:lnTo>
                  <a:pt x="12426" y="18854"/>
                </a:lnTo>
                <a:cubicBezTo>
                  <a:pt x="18366" y="18433"/>
                  <a:pt x="21600" y="16457"/>
                  <a:pt x="21600" y="14352"/>
                </a:cubicBezTo>
                <a:cubicBezTo>
                  <a:pt x="21600" y="12009"/>
                  <a:pt x="18562" y="10690"/>
                  <a:pt x="12622" y="9585"/>
                </a:cubicBezTo>
                <a:cubicBezTo>
                  <a:pt x="7604" y="8611"/>
                  <a:pt x="5428" y="7908"/>
                  <a:pt x="5428" y="6566"/>
                </a:cubicBezTo>
                <a:cubicBezTo>
                  <a:pt x="5428" y="5487"/>
                  <a:pt x="7097" y="4272"/>
                  <a:pt x="11538" y="4272"/>
                </a:cubicBezTo>
                <a:cubicBezTo>
                  <a:pt x="15229" y="4272"/>
                  <a:pt x="17623" y="4903"/>
                  <a:pt x="18835" y="5219"/>
                </a:cubicBezTo>
                <a:lnTo>
                  <a:pt x="20311" y="3462"/>
                </a:lnTo>
                <a:cubicBezTo>
                  <a:pt x="19445" y="3238"/>
                  <a:pt x="18422" y="3028"/>
                  <a:pt x="17190" y="2865"/>
                </a:cubicBezTo>
                <a:cubicBezTo>
                  <a:pt x="15958" y="2703"/>
                  <a:pt x="14519" y="2589"/>
                  <a:pt x="12818" y="2562"/>
                </a:cubicBezTo>
                <a:lnTo>
                  <a:pt x="12818" y="0"/>
                </a:lnTo>
                <a:lnTo>
                  <a:pt x="91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endParaRPr sz="60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ïṣ1iďè">
            <a:extLst>
              <a:ext uri="{FF2B5EF4-FFF2-40B4-BE49-F238E27FC236}">
                <a16:creationId xmlns:a16="http://schemas.microsoft.com/office/drawing/2014/main" xmlns="" id="{60C6B722-902B-44F9-8E4D-4F860169306E}"/>
              </a:ext>
            </a:extLst>
          </p:cNvPr>
          <p:cNvSpPr/>
          <p:nvPr/>
        </p:nvSpPr>
        <p:spPr>
          <a:xfrm flipH="1">
            <a:off x="8551764" y="1192107"/>
            <a:ext cx="1106168" cy="70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0957" extrusionOk="0">
                <a:moveTo>
                  <a:pt x="10711" y="0"/>
                </a:moveTo>
                <a:cubicBezTo>
                  <a:pt x="9426" y="0"/>
                  <a:pt x="8295" y="944"/>
                  <a:pt x="7560" y="2385"/>
                </a:cubicBezTo>
                <a:cubicBezTo>
                  <a:pt x="6088" y="1390"/>
                  <a:pt x="4312" y="1813"/>
                  <a:pt x="3108" y="3674"/>
                </a:cubicBezTo>
                <a:cubicBezTo>
                  <a:pt x="2350" y="4845"/>
                  <a:pt x="1968" y="6366"/>
                  <a:pt x="1942" y="7900"/>
                </a:cubicBezTo>
                <a:cubicBezTo>
                  <a:pt x="1671" y="8154"/>
                  <a:pt x="1412" y="8444"/>
                  <a:pt x="1178" y="8805"/>
                </a:cubicBezTo>
                <a:cubicBezTo>
                  <a:pt x="-392" y="11232"/>
                  <a:pt x="-392" y="15168"/>
                  <a:pt x="1178" y="17595"/>
                </a:cubicBezTo>
                <a:cubicBezTo>
                  <a:pt x="2347" y="19401"/>
                  <a:pt x="4057" y="19857"/>
                  <a:pt x="5502" y="18973"/>
                </a:cubicBezTo>
                <a:cubicBezTo>
                  <a:pt x="5593" y="19160"/>
                  <a:pt x="5681" y="19347"/>
                  <a:pt x="5791" y="19517"/>
                </a:cubicBezTo>
                <a:cubicBezTo>
                  <a:pt x="7033" y="21438"/>
                  <a:pt x="9049" y="21438"/>
                  <a:pt x="10291" y="19517"/>
                </a:cubicBezTo>
                <a:cubicBezTo>
                  <a:pt x="10334" y="19450"/>
                  <a:pt x="10364" y="19373"/>
                  <a:pt x="10404" y="19304"/>
                </a:cubicBezTo>
                <a:cubicBezTo>
                  <a:pt x="12100" y="21600"/>
                  <a:pt x="14681" y="21505"/>
                  <a:pt x="16298" y="19004"/>
                </a:cubicBezTo>
                <a:cubicBezTo>
                  <a:pt x="16404" y="18842"/>
                  <a:pt x="16503" y="18670"/>
                  <a:pt x="16595" y="18496"/>
                </a:cubicBezTo>
                <a:lnTo>
                  <a:pt x="17190" y="18496"/>
                </a:lnTo>
                <a:cubicBezTo>
                  <a:pt x="19409" y="18496"/>
                  <a:pt x="21208" y="15737"/>
                  <a:pt x="21208" y="12332"/>
                </a:cubicBezTo>
                <a:cubicBezTo>
                  <a:pt x="21208" y="9550"/>
                  <a:pt x="20006" y="7199"/>
                  <a:pt x="18356" y="6432"/>
                </a:cubicBezTo>
                <a:cubicBezTo>
                  <a:pt x="18378" y="6229"/>
                  <a:pt x="18391" y="6023"/>
                  <a:pt x="18391" y="5810"/>
                </a:cubicBezTo>
                <a:cubicBezTo>
                  <a:pt x="18391" y="3685"/>
                  <a:pt x="17269" y="1961"/>
                  <a:pt x="15884" y="1961"/>
                </a:cubicBezTo>
                <a:cubicBezTo>
                  <a:pt x="15216" y="1961"/>
                  <a:pt x="14610" y="2364"/>
                  <a:pt x="14160" y="3018"/>
                </a:cubicBezTo>
                <a:cubicBezTo>
                  <a:pt x="13460" y="1213"/>
                  <a:pt x="12179" y="0"/>
                  <a:pt x="10711" y="0"/>
                </a:cubicBezTo>
                <a:close/>
              </a:path>
            </a:pathLst>
          </a:custGeom>
          <a:solidFill>
            <a:srgbClr val="EA9D14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endParaRPr sz="36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9" name="işḻïḓé">
            <a:extLst>
              <a:ext uri="{FF2B5EF4-FFF2-40B4-BE49-F238E27FC236}">
                <a16:creationId xmlns:a16="http://schemas.microsoft.com/office/drawing/2014/main" xmlns="" id="{DE18B548-6740-43F8-9A7E-76C8E6370114}"/>
              </a:ext>
            </a:extLst>
          </p:cNvPr>
          <p:cNvGrpSpPr/>
          <p:nvPr/>
        </p:nvGrpSpPr>
        <p:grpSpPr>
          <a:xfrm>
            <a:off x="632022" y="1306438"/>
            <a:ext cx="5640772" cy="930758"/>
            <a:chOff x="669925" y="1695686"/>
            <a:chExt cx="4675082" cy="771414"/>
          </a:xfrm>
        </p:grpSpPr>
        <p:sp>
          <p:nvSpPr>
            <p:cNvPr id="34" name="íş1îďé">
              <a:extLst>
                <a:ext uri="{FF2B5EF4-FFF2-40B4-BE49-F238E27FC236}">
                  <a16:creationId xmlns:a16="http://schemas.microsoft.com/office/drawing/2014/main" xmlns="" id="{AC321F9B-F99D-44D6-95EE-4CF3F8A760F8}"/>
                </a:ext>
              </a:extLst>
            </p:cNvPr>
            <p:cNvSpPr/>
            <p:nvPr/>
          </p:nvSpPr>
          <p:spPr bwMode="auto">
            <a:xfrm>
              <a:off x="669925" y="2083285"/>
              <a:ext cx="4675082" cy="38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text……</a:t>
              </a:r>
            </a:p>
          </p:txBody>
        </p:sp>
        <p:sp>
          <p:nvSpPr>
            <p:cNvPr id="35" name="íśḷîdê">
              <a:extLst>
                <a:ext uri="{FF2B5EF4-FFF2-40B4-BE49-F238E27FC236}">
                  <a16:creationId xmlns:a16="http://schemas.microsoft.com/office/drawing/2014/main" xmlns="" id="{3495B739-E5A7-4F4A-95FD-24BDFE4B18B1}"/>
                </a:ext>
              </a:extLst>
            </p:cNvPr>
            <p:cNvSpPr txBox="1"/>
            <p:nvPr/>
          </p:nvSpPr>
          <p:spPr bwMode="auto">
            <a:xfrm>
              <a:off x="669925" y="1695686"/>
              <a:ext cx="4675082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  <a:endParaRPr lang="en-US" altLang="zh-CN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0" name="ïṩļïḋé">
            <a:extLst>
              <a:ext uri="{FF2B5EF4-FFF2-40B4-BE49-F238E27FC236}">
                <a16:creationId xmlns:a16="http://schemas.microsoft.com/office/drawing/2014/main" xmlns="" id="{B296608C-F581-4795-99B1-9EE88F9B4687}"/>
              </a:ext>
            </a:extLst>
          </p:cNvPr>
          <p:cNvGrpSpPr/>
          <p:nvPr/>
        </p:nvGrpSpPr>
        <p:grpSpPr>
          <a:xfrm>
            <a:off x="1845197" y="4791588"/>
            <a:ext cx="4399897" cy="1085121"/>
            <a:chOff x="673100" y="3669064"/>
            <a:chExt cx="3122657" cy="899350"/>
          </a:xfrm>
        </p:grpSpPr>
        <p:sp>
          <p:nvSpPr>
            <p:cNvPr id="32" name="ïṣ1îḋé">
              <a:extLst>
                <a:ext uri="{FF2B5EF4-FFF2-40B4-BE49-F238E27FC236}">
                  <a16:creationId xmlns:a16="http://schemas.microsoft.com/office/drawing/2014/main" xmlns="" id="{AC321F9B-F99D-44D6-95EE-4CF3F8A760F8}"/>
                </a:ext>
              </a:extLst>
            </p:cNvPr>
            <p:cNvSpPr/>
            <p:nvPr/>
          </p:nvSpPr>
          <p:spPr bwMode="auto">
            <a:xfrm>
              <a:off x="673100" y="4056662"/>
              <a:ext cx="3122657" cy="51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text……</a:t>
              </a:r>
            </a:p>
          </p:txBody>
        </p:sp>
        <p:sp>
          <p:nvSpPr>
            <p:cNvPr id="33" name="isľïdé">
              <a:extLst>
                <a:ext uri="{FF2B5EF4-FFF2-40B4-BE49-F238E27FC236}">
                  <a16:creationId xmlns:a16="http://schemas.microsoft.com/office/drawing/2014/main" xmlns="" id="{3495B739-E5A7-4F4A-95FD-24BDFE4B18B1}"/>
                </a:ext>
              </a:extLst>
            </p:cNvPr>
            <p:cNvSpPr txBox="1"/>
            <p:nvPr/>
          </p:nvSpPr>
          <p:spPr bwMode="auto">
            <a:xfrm>
              <a:off x="673100" y="3669064"/>
              <a:ext cx="3122657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  <a:endParaRPr lang="en-US" altLang="zh-CN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C715AB1A-F1D6-4A81-820D-EBE26CE01139}"/>
              </a:ext>
            </a:extLst>
          </p:cNvPr>
          <p:cNvCxnSpPr/>
          <p:nvPr/>
        </p:nvCxnSpPr>
        <p:spPr>
          <a:xfrm>
            <a:off x="632022" y="2362175"/>
            <a:ext cx="552405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ṩ1iḑé">
            <a:extLst>
              <a:ext uri="{FF2B5EF4-FFF2-40B4-BE49-F238E27FC236}">
                <a16:creationId xmlns:a16="http://schemas.microsoft.com/office/drawing/2014/main" xmlns="" id="{28812EBA-A448-419B-ADE5-E21282FDC453}"/>
              </a:ext>
            </a:extLst>
          </p:cNvPr>
          <p:cNvSpPr/>
          <p:nvPr/>
        </p:nvSpPr>
        <p:spPr>
          <a:xfrm flipH="1">
            <a:off x="7310623" y="3762180"/>
            <a:ext cx="1380559" cy="882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0957" extrusionOk="0">
                <a:moveTo>
                  <a:pt x="10711" y="0"/>
                </a:moveTo>
                <a:cubicBezTo>
                  <a:pt x="9426" y="0"/>
                  <a:pt x="8295" y="944"/>
                  <a:pt x="7560" y="2385"/>
                </a:cubicBezTo>
                <a:cubicBezTo>
                  <a:pt x="6088" y="1390"/>
                  <a:pt x="4312" y="1813"/>
                  <a:pt x="3108" y="3674"/>
                </a:cubicBezTo>
                <a:cubicBezTo>
                  <a:pt x="2350" y="4845"/>
                  <a:pt x="1968" y="6366"/>
                  <a:pt x="1942" y="7900"/>
                </a:cubicBezTo>
                <a:cubicBezTo>
                  <a:pt x="1671" y="8154"/>
                  <a:pt x="1412" y="8444"/>
                  <a:pt x="1178" y="8805"/>
                </a:cubicBezTo>
                <a:cubicBezTo>
                  <a:pt x="-392" y="11232"/>
                  <a:pt x="-392" y="15168"/>
                  <a:pt x="1178" y="17595"/>
                </a:cubicBezTo>
                <a:cubicBezTo>
                  <a:pt x="2347" y="19401"/>
                  <a:pt x="4057" y="19857"/>
                  <a:pt x="5502" y="18973"/>
                </a:cubicBezTo>
                <a:cubicBezTo>
                  <a:pt x="5593" y="19160"/>
                  <a:pt x="5681" y="19347"/>
                  <a:pt x="5791" y="19517"/>
                </a:cubicBezTo>
                <a:cubicBezTo>
                  <a:pt x="7033" y="21438"/>
                  <a:pt x="9049" y="21438"/>
                  <a:pt x="10291" y="19517"/>
                </a:cubicBezTo>
                <a:cubicBezTo>
                  <a:pt x="10334" y="19450"/>
                  <a:pt x="10364" y="19373"/>
                  <a:pt x="10404" y="19304"/>
                </a:cubicBezTo>
                <a:cubicBezTo>
                  <a:pt x="12100" y="21600"/>
                  <a:pt x="14681" y="21505"/>
                  <a:pt x="16298" y="19004"/>
                </a:cubicBezTo>
                <a:cubicBezTo>
                  <a:pt x="16404" y="18842"/>
                  <a:pt x="16503" y="18670"/>
                  <a:pt x="16595" y="18496"/>
                </a:cubicBezTo>
                <a:lnTo>
                  <a:pt x="17190" y="18496"/>
                </a:lnTo>
                <a:cubicBezTo>
                  <a:pt x="19409" y="18496"/>
                  <a:pt x="21208" y="15737"/>
                  <a:pt x="21208" y="12332"/>
                </a:cubicBezTo>
                <a:cubicBezTo>
                  <a:pt x="21208" y="9550"/>
                  <a:pt x="20006" y="7199"/>
                  <a:pt x="18356" y="6432"/>
                </a:cubicBezTo>
                <a:cubicBezTo>
                  <a:pt x="18378" y="6229"/>
                  <a:pt x="18391" y="6023"/>
                  <a:pt x="18391" y="5810"/>
                </a:cubicBezTo>
                <a:cubicBezTo>
                  <a:pt x="18391" y="3685"/>
                  <a:pt x="17269" y="1961"/>
                  <a:pt x="15884" y="1961"/>
                </a:cubicBezTo>
                <a:cubicBezTo>
                  <a:pt x="15216" y="1961"/>
                  <a:pt x="14610" y="2364"/>
                  <a:pt x="14160" y="3018"/>
                </a:cubicBezTo>
                <a:cubicBezTo>
                  <a:pt x="13460" y="1213"/>
                  <a:pt x="12179" y="0"/>
                  <a:pt x="10711" y="0"/>
                </a:cubicBezTo>
                <a:close/>
              </a:path>
            </a:pathLst>
          </a:custGeom>
          <a:solidFill>
            <a:srgbClr val="83C5D9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lnSpcReduction="10000"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sz="54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4" name="íšļiḋê">
            <a:extLst>
              <a:ext uri="{FF2B5EF4-FFF2-40B4-BE49-F238E27FC236}">
                <a16:creationId xmlns:a16="http://schemas.microsoft.com/office/drawing/2014/main" xmlns="" id="{1175A03F-584F-42FA-AAB4-34973BABBF54}"/>
              </a:ext>
            </a:extLst>
          </p:cNvPr>
          <p:cNvSpPr/>
          <p:nvPr/>
        </p:nvSpPr>
        <p:spPr bwMode="auto">
          <a:xfrm>
            <a:off x="7754675" y="3933467"/>
            <a:ext cx="492456" cy="539975"/>
          </a:xfrm>
          <a:custGeom>
            <a:avLst/>
            <a:gdLst>
              <a:gd name="connsiteX0" fmla="*/ 257952 w 552598"/>
              <a:gd name="connsiteY0" fmla="*/ 238897 h 605921"/>
              <a:gd name="connsiteX1" fmla="*/ 252845 w 552598"/>
              <a:gd name="connsiteY1" fmla="*/ 243996 h 605921"/>
              <a:gd name="connsiteX2" fmla="*/ 252845 w 552598"/>
              <a:gd name="connsiteY2" fmla="*/ 308986 h 605921"/>
              <a:gd name="connsiteX3" fmla="*/ 228056 w 552598"/>
              <a:gd name="connsiteY3" fmla="*/ 308986 h 605921"/>
              <a:gd name="connsiteX4" fmla="*/ 225642 w 552598"/>
              <a:gd name="connsiteY4" fmla="*/ 314085 h 605921"/>
              <a:gd name="connsiteX5" fmla="*/ 273271 w 552598"/>
              <a:gd name="connsiteY5" fmla="*/ 372123 h 605921"/>
              <a:gd name="connsiteX6" fmla="*/ 279306 w 552598"/>
              <a:gd name="connsiteY6" fmla="*/ 372123 h 605921"/>
              <a:gd name="connsiteX7" fmla="*/ 327027 w 552598"/>
              <a:gd name="connsiteY7" fmla="*/ 314085 h 605921"/>
              <a:gd name="connsiteX8" fmla="*/ 324520 w 552598"/>
              <a:gd name="connsiteY8" fmla="*/ 308986 h 605921"/>
              <a:gd name="connsiteX9" fmla="*/ 299731 w 552598"/>
              <a:gd name="connsiteY9" fmla="*/ 308986 h 605921"/>
              <a:gd name="connsiteX10" fmla="*/ 299731 w 552598"/>
              <a:gd name="connsiteY10" fmla="*/ 243996 h 605921"/>
              <a:gd name="connsiteX11" fmla="*/ 294718 w 552598"/>
              <a:gd name="connsiteY11" fmla="*/ 238897 h 605921"/>
              <a:gd name="connsiteX12" fmla="*/ 260737 w 552598"/>
              <a:gd name="connsiteY12" fmla="*/ 130146 h 605921"/>
              <a:gd name="connsiteX13" fmla="*/ 291932 w 552598"/>
              <a:gd name="connsiteY13" fmla="*/ 130146 h 605921"/>
              <a:gd name="connsiteX14" fmla="*/ 303445 w 552598"/>
              <a:gd name="connsiteY14" fmla="*/ 141642 h 605921"/>
              <a:gd name="connsiteX15" fmla="*/ 303445 w 552598"/>
              <a:gd name="connsiteY15" fmla="*/ 167602 h 605921"/>
              <a:gd name="connsiteX16" fmla="*/ 353580 w 552598"/>
              <a:gd name="connsiteY16" fmla="*/ 188369 h 605921"/>
              <a:gd name="connsiteX17" fmla="*/ 371963 w 552598"/>
              <a:gd name="connsiteY17" fmla="*/ 170012 h 605921"/>
              <a:gd name="connsiteX18" fmla="*/ 388118 w 552598"/>
              <a:gd name="connsiteY18" fmla="*/ 170012 h 605921"/>
              <a:gd name="connsiteX19" fmla="*/ 410215 w 552598"/>
              <a:gd name="connsiteY19" fmla="*/ 192077 h 605921"/>
              <a:gd name="connsiteX20" fmla="*/ 410215 w 552598"/>
              <a:gd name="connsiteY20" fmla="*/ 208209 h 605921"/>
              <a:gd name="connsiteX21" fmla="*/ 391832 w 552598"/>
              <a:gd name="connsiteY21" fmla="*/ 226566 h 605921"/>
              <a:gd name="connsiteX22" fmla="*/ 412628 w 552598"/>
              <a:gd name="connsiteY22" fmla="*/ 276630 h 605921"/>
              <a:gd name="connsiteX23" fmla="*/ 438625 w 552598"/>
              <a:gd name="connsiteY23" fmla="*/ 276630 h 605921"/>
              <a:gd name="connsiteX24" fmla="*/ 450137 w 552598"/>
              <a:gd name="connsiteY24" fmla="*/ 288126 h 605921"/>
              <a:gd name="connsiteX25" fmla="*/ 450137 w 552598"/>
              <a:gd name="connsiteY25" fmla="*/ 319277 h 605921"/>
              <a:gd name="connsiteX26" fmla="*/ 438625 w 552598"/>
              <a:gd name="connsiteY26" fmla="*/ 330773 h 605921"/>
              <a:gd name="connsiteX27" fmla="*/ 412628 w 552598"/>
              <a:gd name="connsiteY27" fmla="*/ 330773 h 605921"/>
              <a:gd name="connsiteX28" fmla="*/ 391832 w 552598"/>
              <a:gd name="connsiteY28" fmla="*/ 380838 h 605921"/>
              <a:gd name="connsiteX29" fmla="*/ 410215 w 552598"/>
              <a:gd name="connsiteY29" fmla="*/ 399102 h 605921"/>
              <a:gd name="connsiteX30" fmla="*/ 410215 w 552598"/>
              <a:gd name="connsiteY30" fmla="*/ 415326 h 605921"/>
              <a:gd name="connsiteX31" fmla="*/ 388118 w 552598"/>
              <a:gd name="connsiteY31" fmla="*/ 437299 h 605921"/>
              <a:gd name="connsiteX32" fmla="*/ 371963 w 552598"/>
              <a:gd name="connsiteY32" fmla="*/ 437299 h 605921"/>
              <a:gd name="connsiteX33" fmla="*/ 353580 w 552598"/>
              <a:gd name="connsiteY33" fmla="*/ 419035 h 605921"/>
              <a:gd name="connsiteX34" fmla="*/ 303445 w 552598"/>
              <a:gd name="connsiteY34" fmla="*/ 439802 h 605921"/>
              <a:gd name="connsiteX35" fmla="*/ 303445 w 552598"/>
              <a:gd name="connsiteY35" fmla="*/ 465761 h 605921"/>
              <a:gd name="connsiteX36" fmla="*/ 291932 w 552598"/>
              <a:gd name="connsiteY36" fmla="*/ 477257 h 605921"/>
              <a:gd name="connsiteX37" fmla="*/ 260737 w 552598"/>
              <a:gd name="connsiteY37" fmla="*/ 477257 h 605921"/>
              <a:gd name="connsiteX38" fmla="*/ 249224 w 552598"/>
              <a:gd name="connsiteY38" fmla="*/ 465761 h 605921"/>
              <a:gd name="connsiteX39" fmla="*/ 249224 w 552598"/>
              <a:gd name="connsiteY39" fmla="*/ 439802 h 605921"/>
              <a:gd name="connsiteX40" fmla="*/ 199089 w 552598"/>
              <a:gd name="connsiteY40" fmla="*/ 419035 h 605921"/>
              <a:gd name="connsiteX41" fmla="*/ 180799 w 552598"/>
              <a:gd name="connsiteY41" fmla="*/ 437299 h 605921"/>
              <a:gd name="connsiteX42" fmla="*/ 164551 w 552598"/>
              <a:gd name="connsiteY42" fmla="*/ 437299 h 605921"/>
              <a:gd name="connsiteX43" fmla="*/ 142547 w 552598"/>
              <a:gd name="connsiteY43" fmla="*/ 415326 h 605921"/>
              <a:gd name="connsiteX44" fmla="*/ 142547 w 552598"/>
              <a:gd name="connsiteY44" fmla="*/ 399102 h 605921"/>
              <a:gd name="connsiteX45" fmla="*/ 160837 w 552598"/>
              <a:gd name="connsiteY45" fmla="*/ 380838 h 605921"/>
              <a:gd name="connsiteX46" fmla="*/ 140041 w 552598"/>
              <a:gd name="connsiteY46" fmla="*/ 330773 h 605921"/>
              <a:gd name="connsiteX47" fmla="*/ 114044 w 552598"/>
              <a:gd name="connsiteY47" fmla="*/ 330773 h 605921"/>
              <a:gd name="connsiteX48" fmla="*/ 102532 w 552598"/>
              <a:gd name="connsiteY48" fmla="*/ 319277 h 605921"/>
              <a:gd name="connsiteX49" fmla="*/ 102532 w 552598"/>
              <a:gd name="connsiteY49" fmla="*/ 288126 h 605921"/>
              <a:gd name="connsiteX50" fmla="*/ 114044 w 552598"/>
              <a:gd name="connsiteY50" fmla="*/ 276630 h 605921"/>
              <a:gd name="connsiteX51" fmla="*/ 140041 w 552598"/>
              <a:gd name="connsiteY51" fmla="*/ 276630 h 605921"/>
              <a:gd name="connsiteX52" fmla="*/ 160837 w 552598"/>
              <a:gd name="connsiteY52" fmla="*/ 226566 h 605921"/>
              <a:gd name="connsiteX53" fmla="*/ 142547 w 552598"/>
              <a:gd name="connsiteY53" fmla="*/ 208209 h 605921"/>
              <a:gd name="connsiteX54" fmla="*/ 142547 w 552598"/>
              <a:gd name="connsiteY54" fmla="*/ 192077 h 605921"/>
              <a:gd name="connsiteX55" fmla="*/ 164551 w 552598"/>
              <a:gd name="connsiteY55" fmla="*/ 170012 h 605921"/>
              <a:gd name="connsiteX56" fmla="*/ 180799 w 552598"/>
              <a:gd name="connsiteY56" fmla="*/ 170012 h 605921"/>
              <a:gd name="connsiteX57" fmla="*/ 199089 w 552598"/>
              <a:gd name="connsiteY57" fmla="*/ 188369 h 605921"/>
              <a:gd name="connsiteX58" fmla="*/ 249224 w 552598"/>
              <a:gd name="connsiteY58" fmla="*/ 167602 h 605921"/>
              <a:gd name="connsiteX59" fmla="*/ 249224 w 552598"/>
              <a:gd name="connsiteY59" fmla="*/ 141642 h 605921"/>
              <a:gd name="connsiteX60" fmla="*/ 260737 w 552598"/>
              <a:gd name="connsiteY60" fmla="*/ 130146 h 605921"/>
              <a:gd name="connsiteX61" fmla="*/ 438507 w 552598"/>
              <a:gd name="connsiteY61" fmla="*/ 79551 h 605921"/>
              <a:gd name="connsiteX62" fmla="*/ 552598 w 552598"/>
              <a:gd name="connsiteY62" fmla="*/ 302952 h 605921"/>
              <a:gd name="connsiteX63" fmla="*/ 276329 w 552598"/>
              <a:gd name="connsiteY63" fmla="*/ 578821 h 605921"/>
              <a:gd name="connsiteX64" fmla="*/ 276329 w 552598"/>
              <a:gd name="connsiteY64" fmla="*/ 602737 h 605921"/>
              <a:gd name="connsiteX65" fmla="*/ 271316 w 552598"/>
              <a:gd name="connsiteY65" fmla="*/ 605332 h 605921"/>
              <a:gd name="connsiteX66" fmla="*/ 206426 w 552598"/>
              <a:gd name="connsiteY66" fmla="*/ 560837 h 605921"/>
              <a:gd name="connsiteX67" fmla="*/ 206426 w 552598"/>
              <a:gd name="connsiteY67" fmla="*/ 555553 h 605921"/>
              <a:gd name="connsiteX68" fmla="*/ 271316 w 552598"/>
              <a:gd name="connsiteY68" fmla="*/ 511059 h 605921"/>
              <a:gd name="connsiteX69" fmla="*/ 276329 w 552598"/>
              <a:gd name="connsiteY69" fmla="*/ 513654 h 605921"/>
              <a:gd name="connsiteX70" fmla="*/ 276329 w 552598"/>
              <a:gd name="connsiteY70" fmla="*/ 537663 h 605921"/>
              <a:gd name="connsiteX71" fmla="*/ 511381 w 552598"/>
              <a:gd name="connsiteY71" fmla="*/ 302952 h 605921"/>
              <a:gd name="connsiteX72" fmla="*/ 414278 w 552598"/>
              <a:gd name="connsiteY72" fmla="*/ 112830 h 605921"/>
              <a:gd name="connsiteX73" fmla="*/ 281414 w 552598"/>
              <a:gd name="connsiteY73" fmla="*/ 589 h 605921"/>
              <a:gd name="connsiteX74" fmla="*/ 346313 w 552598"/>
              <a:gd name="connsiteY74" fmla="*/ 45086 h 605921"/>
              <a:gd name="connsiteX75" fmla="*/ 346313 w 552598"/>
              <a:gd name="connsiteY75" fmla="*/ 50277 h 605921"/>
              <a:gd name="connsiteX76" fmla="*/ 281414 w 552598"/>
              <a:gd name="connsiteY76" fmla="*/ 94775 h 605921"/>
              <a:gd name="connsiteX77" fmla="*/ 276308 w 552598"/>
              <a:gd name="connsiteY77" fmla="*/ 92179 h 605921"/>
              <a:gd name="connsiteX78" fmla="*/ 276308 w 552598"/>
              <a:gd name="connsiteY78" fmla="*/ 68262 h 605921"/>
              <a:gd name="connsiteX79" fmla="*/ 41223 w 552598"/>
              <a:gd name="connsiteY79" fmla="*/ 303077 h 605921"/>
              <a:gd name="connsiteX80" fmla="*/ 138432 w 552598"/>
              <a:gd name="connsiteY80" fmla="*/ 493302 h 605921"/>
              <a:gd name="connsiteX81" fmla="*/ 114200 w 552598"/>
              <a:gd name="connsiteY81" fmla="*/ 526582 h 605921"/>
              <a:gd name="connsiteX82" fmla="*/ 0 w 552598"/>
              <a:gd name="connsiteY82" fmla="*/ 303077 h 605921"/>
              <a:gd name="connsiteX83" fmla="*/ 276308 w 552598"/>
              <a:gd name="connsiteY83" fmla="*/ 27195 h 605921"/>
              <a:gd name="connsiteX84" fmla="*/ 276308 w 552598"/>
              <a:gd name="connsiteY84" fmla="*/ 3185 h 605921"/>
              <a:gd name="connsiteX85" fmla="*/ 281414 w 552598"/>
              <a:gd name="connsiteY85" fmla="*/ 589 h 60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2598" h="605921">
                <a:moveTo>
                  <a:pt x="257952" y="238897"/>
                </a:moveTo>
                <a:cubicBezTo>
                  <a:pt x="255074" y="238897"/>
                  <a:pt x="252845" y="241122"/>
                  <a:pt x="252845" y="243996"/>
                </a:cubicBezTo>
                <a:lnTo>
                  <a:pt x="252845" y="308986"/>
                </a:lnTo>
                <a:lnTo>
                  <a:pt x="228056" y="308986"/>
                </a:lnTo>
                <a:cubicBezTo>
                  <a:pt x="225364" y="308986"/>
                  <a:pt x="223878" y="311953"/>
                  <a:pt x="225642" y="314085"/>
                </a:cubicBezTo>
                <a:lnTo>
                  <a:pt x="273271" y="372123"/>
                </a:lnTo>
                <a:cubicBezTo>
                  <a:pt x="274849" y="373977"/>
                  <a:pt x="277727" y="373977"/>
                  <a:pt x="279306" y="372123"/>
                </a:cubicBezTo>
                <a:lnTo>
                  <a:pt x="327027" y="314085"/>
                </a:lnTo>
                <a:cubicBezTo>
                  <a:pt x="328605" y="311953"/>
                  <a:pt x="327213" y="308894"/>
                  <a:pt x="324520" y="308986"/>
                </a:cubicBezTo>
                <a:lnTo>
                  <a:pt x="299731" y="308986"/>
                </a:lnTo>
                <a:lnTo>
                  <a:pt x="299731" y="243996"/>
                </a:lnTo>
                <a:cubicBezTo>
                  <a:pt x="299731" y="241122"/>
                  <a:pt x="297503" y="238897"/>
                  <a:pt x="294718" y="238897"/>
                </a:cubicBezTo>
                <a:close/>
                <a:moveTo>
                  <a:pt x="260737" y="130146"/>
                </a:moveTo>
                <a:lnTo>
                  <a:pt x="291932" y="130146"/>
                </a:lnTo>
                <a:cubicBezTo>
                  <a:pt x="298431" y="130146"/>
                  <a:pt x="303445" y="135338"/>
                  <a:pt x="303445" y="141642"/>
                </a:cubicBezTo>
                <a:lnTo>
                  <a:pt x="303445" y="167602"/>
                </a:lnTo>
                <a:cubicBezTo>
                  <a:pt x="321642" y="171125"/>
                  <a:pt x="338632" y="178356"/>
                  <a:pt x="353580" y="188369"/>
                </a:cubicBezTo>
                <a:lnTo>
                  <a:pt x="371963" y="170012"/>
                </a:lnTo>
                <a:cubicBezTo>
                  <a:pt x="376420" y="165562"/>
                  <a:pt x="383661" y="165562"/>
                  <a:pt x="388118" y="170012"/>
                </a:cubicBezTo>
                <a:lnTo>
                  <a:pt x="410215" y="192077"/>
                </a:lnTo>
                <a:cubicBezTo>
                  <a:pt x="414671" y="196528"/>
                  <a:pt x="414671" y="203759"/>
                  <a:pt x="410215" y="208209"/>
                </a:cubicBezTo>
                <a:lnTo>
                  <a:pt x="391832" y="226566"/>
                </a:lnTo>
                <a:cubicBezTo>
                  <a:pt x="401859" y="241400"/>
                  <a:pt x="409100" y="258459"/>
                  <a:pt x="412628" y="276630"/>
                </a:cubicBezTo>
                <a:lnTo>
                  <a:pt x="438625" y="276630"/>
                </a:lnTo>
                <a:cubicBezTo>
                  <a:pt x="445124" y="276630"/>
                  <a:pt x="450137" y="281822"/>
                  <a:pt x="450137" y="288126"/>
                </a:cubicBezTo>
                <a:lnTo>
                  <a:pt x="450137" y="319277"/>
                </a:lnTo>
                <a:cubicBezTo>
                  <a:pt x="450137" y="325674"/>
                  <a:pt x="444938" y="330773"/>
                  <a:pt x="438625" y="330773"/>
                </a:cubicBezTo>
                <a:lnTo>
                  <a:pt x="412628" y="330773"/>
                </a:lnTo>
                <a:cubicBezTo>
                  <a:pt x="409100" y="348945"/>
                  <a:pt x="401859" y="365818"/>
                  <a:pt x="391832" y="380838"/>
                </a:cubicBezTo>
                <a:lnTo>
                  <a:pt x="410215" y="399102"/>
                </a:lnTo>
                <a:cubicBezTo>
                  <a:pt x="414671" y="403552"/>
                  <a:pt x="414671" y="410876"/>
                  <a:pt x="410215" y="415326"/>
                </a:cubicBezTo>
                <a:lnTo>
                  <a:pt x="388118" y="437299"/>
                </a:lnTo>
                <a:cubicBezTo>
                  <a:pt x="383661" y="441749"/>
                  <a:pt x="376420" y="441749"/>
                  <a:pt x="371963" y="437299"/>
                </a:cubicBezTo>
                <a:lnTo>
                  <a:pt x="353580" y="419035"/>
                </a:lnTo>
                <a:cubicBezTo>
                  <a:pt x="338725" y="429047"/>
                  <a:pt x="321642" y="436186"/>
                  <a:pt x="303445" y="439802"/>
                </a:cubicBezTo>
                <a:lnTo>
                  <a:pt x="303445" y="465761"/>
                </a:lnTo>
                <a:cubicBezTo>
                  <a:pt x="303445" y="472158"/>
                  <a:pt x="298246" y="477257"/>
                  <a:pt x="291932" y="477257"/>
                </a:cubicBezTo>
                <a:lnTo>
                  <a:pt x="260737" y="477257"/>
                </a:lnTo>
                <a:cubicBezTo>
                  <a:pt x="254331" y="477257"/>
                  <a:pt x="249224" y="472065"/>
                  <a:pt x="249224" y="465761"/>
                </a:cubicBezTo>
                <a:lnTo>
                  <a:pt x="249224" y="439802"/>
                </a:lnTo>
                <a:cubicBezTo>
                  <a:pt x="231027" y="436186"/>
                  <a:pt x="214130" y="429047"/>
                  <a:pt x="199089" y="419035"/>
                </a:cubicBezTo>
                <a:lnTo>
                  <a:pt x="180799" y="437299"/>
                </a:lnTo>
                <a:cubicBezTo>
                  <a:pt x="176342" y="441749"/>
                  <a:pt x="169008" y="441749"/>
                  <a:pt x="164551" y="437299"/>
                </a:cubicBezTo>
                <a:lnTo>
                  <a:pt x="142547" y="415326"/>
                </a:lnTo>
                <a:cubicBezTo>
                  <a:pt x="138091" y="410876"/>
                  <a:pt x="138091" y="403552"/>
                  <a:pt x="142547" y="399102"/>
                </a:cubicBezTo>
                <a:lnTo>
                  <a:pt x="160837" y="380838"/>
                </a:lnTo>
                <a:cubicBezTo>
                  <a:pt x="150810" y="366004"/>
                  <a:pt x="143661" y="348945"/>
                  <a:pt x="140041" y="330773"/>
                </a:cubicBezTo>
                <a:lnTo>
                  <a:pt x="114044" y="330773"/>
                </a:lnTo>
                <a:cubicBezTo>
                  <a:pt x="107638" y="330773"/>
                  <a:pt x="102532" y="325582"/>
                  <a:pt x="102532" y="319277"/>
                </a:cubicBezTo>
                <a:lnTo>
                  <a:pt x="102532" y="288126"/>
                </a:lnTo>
                <a:cubicBezTo>
                  <a:pt x="102532" y="281636"/>
                  <a:pt x="107731" y="276630"/>
                  <a:pt x="114044" y="276630"/>
                </a:cubicBezTo>
                <a:lnTo>
                  <a:pt x="140041" y="276630"/>
                </a:lnTo>
                <a:cubicBezTo>
                  <a:pt x="143661" y="258459"/>
                  <a:pt x="150810" y="241492"/>
                  <a:pt x="160837" y="226566"/>
                </a:cubicBezTo>
                <a:lnTo>
                  <a:pt x="142547" y="208209"/>
                </a:lnTo>
                <a:cubicBezTo>
                  <a:pt x="138091" y="203759"/>
                  <a:pt x="138091" y="196528"/>
                  <a:pt x="142547" y="192077"/>
                </a:cubicBezTo>
                <a:lnTo>
                  <a:pt x="164551" y="170012"/>
                </a:lnTo>
                <a:cubicBezTo>
                  <a:pt x="169008" y="165562"/>
                  <a:pt x="176342" y="165562"/>
                  <a:pt x="180799" y="170012"/>
                </a:cubicBezTo>
                <a:lnTo>
                  <a:pt x="199089" y="188369"/>
                </a:lnTo>
                <a:cubicBezTo>
                  <a:pt x="213944" y="178356"/>
                  <a:pt x="231027" y="171125"/>
                  <a:pt x="249224" y="167602"/>
                </a:cubicBezTo>
                <a:lnTo>
                  <a:pt x="249224" y="141642"/>
                </a:lnTo>
                <a:cubicBezTo>
                  <a:pt x="249224" y="135153"/>
                  <a:pt x="254424" y="130146"/>
                  <a:pt x="260737" y="130146"/>
                </a:cubicBezTo>
                <a:close/>
                <a:moveTo>
                  <a:pt x="438507" y="79551"/>
                </a:moveTo>
                <a:cubicBezTo>
                  <a:pt x="510081" y="131462"/>
                  <a:pt x="552598" y="214890"/>
                  <a:pt x="552598" y="302952"/>
                </a:cubicBezTo>
                <a:cubicBezTo>
                  <a:pt x="552598" y="455069"/>
                  <a:pt x="428760" y="578821"/>
                  <a:pt x="276329" y="578821"/>
                </a:cubicBezTo>
                <a:lnTo>
                  <a:pt x="276329" y="602737"/>
                </a:lnTo>
                <a:cubicBezTo>
                  <a:pt x="276329" y="605332"/>
                  <a:pt x="273358" y="606815"/>
                  <a:pt x="271316" y="605332"/>
                </a:cubicBezTo>
                <a:lnTo>
                  <a:pt x="206426" y="560837"/>
                </a:lnTo>
                <a:cubicBezTo>
                  <a:pt x="204569" y="559539"/>
                  <a:pt x="204569" y="556759"/>
                  <a:pt x="206426" y="555553"/>
                </a:cubicBezTo>
                <a:lnTo>
                  <a:pt x="271316" y="511059"/>
                </a:lnTo>
                <a:cubicBezTo>
                  <a:pt x="273544" y="509575"/>
                  <a:pt x="276329" y="511059"/>
                  <a:pt x="276329" y="513654"/>
                </a:cubicBezTo>
                <a:lnTo>
                  <a:pt x="276329" y="537663"/>
                </a:lnTo>
                <a:cubicBezTo>
                  <a:pt x="405923" y="537663"/>
                  <a:pt x="511381" y="432358"/>
                  <a:pt x="511381" y="302952"/>
                </a:cubicBezTo>
                <a:cubicBezTo>
                  <a:pt x="511381" y="228053"/>
                  <a:pt x="475176" y="156954"/>
                  <a:pt x="414278" y="112830"/>
                </a:cubicBezTo>
                <a:close/>
                <a:moveTo>
                  <a:pt x="281414" y="589"/>
                </a:moveTo>
                <a:lnTo>
                  <a:pt x="346313" y="45086"/>
                </a:lnTo>
                <a:cubicBezTo>
                  <a:pt x="348170" y="46384"/>
                  <a:pt x="348170" y="49072"/>
                  <a:pt x="346313" y="50277"/>
                </a:cubicBezTo>
                <a:lnTo>
                  <a:pt x="281414" y="94775"/>
                </a:lnTo>
                <a:cubicBezTo>
                  <a:pt x="279186" y="96258"/>
                  <a:pt x="276308" y="94775"/>
                  <a:pt x="276308" y="92179"/>
                </a:cubicBezTo>
                <a:lnTo>
                  <a:pt x="276308" y="68262"/>
                </a:lnTo>
                <a:cubicBezTo>
                  <a:pt x="146695" y="68262"/>
                  <a:pt x="41223" y="173665"/>
                  <a:pt x="41223" y="303077"/>
                </a:cubicBezTo>
                <a:cubicBezTo>
                  <a:pt x="41223" y="377980"/>
                  <a:pt x="77526" y="449176"/>
                  <a:pt x="138432" y="493302"/>
                </a:cubicBezTo>
                <a:lnTo>
                  <a:pt x="114200" y="526582"/>
                </a:lnTo>
                <a:cubicBezTo>
                  <a:pt x="42709" y="474762"/>
                  <a:pt x="0" y="391237"/>
                  <a:pt x="0" y="303077"/>
                </a:cubicBezTo>
                <a:cubicBezTo>
                  <a:pt x="0" y="150953"/>
                  <a:pt x="123948" y="27195"/>
                  <a:pt x="276308" y="27195"/>
                </a:cubicBezTo>
                <a:lnTo>
                  <a:pt x="276308" y="3185"/>
                </a:lnTo>
                <a:cubicBezTo>
                  <a:pt x="276308" y="589"/>
                  <a:pt x="279279" y="-894"/>
                  <a:pt x="281414" y="5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 sz="2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5" name="îṡlídé">
            <a:extLst>
              <a:ext uri="{FF2B5EF4-FFF2-40B4-BE49-F238E27FC236}">
                <a16:creationId xmlns:a16="http://schemas.microsoft.com/office/drawing/2014/main" xmlns="" id="{1EB0B86E-D91F-45DE-B632-64510C244905}"/>
              </a:ext>
            </a:extLst>
          </p:cNvPr>
          <p:cNvSpPr/>
          <p:nvPr/>
        </p:nvSpPr>
        <p:spPr>
          <a:xfrm flipH="1">
            <a:off x="9518512" y="3762180"/>
            <a:ext cx="1380559" cy="882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0957" extrusionOk="0">
                <a:moveTo>
                  <a:pt x="10711" y="0"/>
                </a:moveTo>
                <a:cubicBezTo>
                  <a:pt x="9426" y="0"/>
                  <a:pt x="8295" y="944"/>
                  <a:pt x="7560" y="2385"/>
                </a:cubicBezTo>
                <a:cubicBezTo>
                  <a:pt x="6088" y="1390"/>
                  <a:pt x="4312" y="1813"/>
                  <a:pt x="3108" y="3674"/>
                </a:cubicBezTo>
                <a:cubicBezTo>
                  <a:pt x="2350" y="4845"/>
                  <a:pt x="1968" y="6366"/>
                  <a:pt x="1942" y="7900"/>
                </a:cubicBezTo>
                <a:cubicBezTo>
                  <a:pt x="1671" y="8154"/>
                  <a:pt x="1412" y="8444"/>
                  <a:pt x="1178" y="8805"/>
                </a:cubicBezTo>
                <a:cubicBezTo>
                  <a:pt x="-392" y="11232"/>
                  <a:pt x="-392" y="15168"/>
                  <a:pt x="1178" y="17595"/>
                </a:cubicBezTo>
                <a:cubicBezTo>
                  <a:pt x="2347" y="19401"/>
                  <a:pt x="4057" y="19857"/>
                  <a:pt x="5502" y="18973"/>
                </a:cubicBezTo>
                <a:cubicBezTo>
                  <a:pt x="5593" y="19160"/>
                  <a:pt x="5681" y="19347"/>
                  <a:pt x="5791" y="19517"/>
                </a:cubicBezTo>
                <a:cubicBezTo>
                  <a:pt x="7033" y="21438"/>
                  <a:pt x="9049" y="21438"/>
                  <a:pt x="10291" y="19517"/>
                </a:cubicBezTo>
                <a:cubicBezTo>
                  <a:pt x="10334" y="19450"/>
                  <a:pt x="10364" y="19373"/>
                  <a:pt x="10404" y="19304"/>
                </a:cubicBezTo>
                <a:cubicBezTo>
                  <a:pt x="12100" y="21600"/>
                  <a:pt x="14681" y="21505"/>
                  <a:pt x="16298" y="19004"/>
                </a:cubicBezTo>
                <a:cubicBezTo>
                  <a:pt x="16404" y="18842"/>
                  <a:pt x="16503" y="18670"/>
                  <a:pt x="16595" y="18496"/>
                </a:cubicBezTo>
                <a:lnTo>
                  <a:pt x="17190" y="18496"/>
                </a:lnTo>
                <a:cubicBezTo>
                  <a:pt x="19409" y="18496"/>
                  <a:pt x="21208" y="15737"/>
                  <a:pt x="21208" y="12332"/>
                </a:cubicBezTo>
                <a:cubicBezTo>
                  <a:pt x="21208" y="9550"/>
                  <a:pt x="20006" y="7199"/>
                  <a:pt x="18356" y="6432"/>
                </a:cubicBezTo>
                <a:cubicBezTo>
                  <a:pt x="18378" y="6229"/>
                  <a:pt x="18391" y="6023"/>
                  <a:pt x="18391" y="5810"/>
                </a:cubicBezTo>
                <a:cubicBezTo>
                  <a:pt x="18391" y="3685"/>
                  <a:pt x="17269" y="1961"/>
                  <a:pt x="15884" y="1961"/>
                </a:cubicBezTo>
                <a:cubicBezTo>
                  <a:pt x="15216" y="1961"/>
                  <a:pt x="14610" y="2364"/>
                  <a:pt x="14160" y="3018"/>
                </a:cubicBezTo>
                <a:cubicBezTo>
                  <a:pt x="13460" y="1213"/>
                  <a:pt x="12179" y="0"/>
                  <a:pt x="10711" y="0"/>
                </a:cubicBezTo>
                <a:close/>
              </a:path>
            </a:pathLst>
          </a:custGeom>
          <a:solidFill>
            <a:srgbClr val="EA9D14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sz="4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ïṡḷíḋê">
            <a:extLst>
              <a:ext uri="{FF2B5EF4-FFF2-40B4-BE49-F238E27FC236}">
                <a16:creationId xmlns:a16="http://schemas.microsoft.com/office/drawing/2014/main" xmlns="" id="{5C412780-2C68-4656-87DF-DEFCC82665D3}"/>
              </a:ext>
            </a:extLst>
          </p:cNvPr>
          <p:cNvSpPr/>
          <p:nvPr/>
        </p:nvSpPr>
        <p:spPr bwMode="auto">
          <a:xfrm>
            <a:off x="9953887" y="3956708"/>
            <a:ext cx="509808" cy="493493"/>
          </a:xfrm>
          <a:custGeom>
            <a:avLst/>
            <a:gdLst>
              <a:gd name="connsiteX0" fmla="*/ 452855 w 582453"/>
              <a:gd name="connsiteY0" fmla="*/ 373207 h 563815"/>
              <a:gd name="connsiteX1" fmla="*/ 462456 w 582453"/>
              <a:gd name="connsiteY1" fmla="*/ 374525 h 563815"/>
              <a:gd name="connsiteX2" fmla="*/ 539855 w 582453"/>
              <a:gd name="connsiteY2" fmla="*/ 418461 h 563815"/>
              <a:gd name="connsiteX3" fmla="*/ 545132 w 582453"/>
              <a:gd name="connsiteY3" fmla="*/ 436035 h 563815"/>
              <a:gd name="connsiteX4" fmla="*/ 534578 w 582453"/>
              <a:gd name="connsiteY4" fmla="*/ 443065 h 563815"/>
              <a:gd name="connsiteX5" fmla="*/ 527541 w 582453"/>
              <a:gd name="connsiteY5" fmla="*/ 441308 h 563815"/>
              <a:gd name="connsiteX6" fmla="*/ 450729 w 582453"/>
              <a:gd name="connsiteY6" fmla="*/ 397372 h 563815"/>
              <a:gd name="connsiteX7" fmla="*/ 445452 w 582453"/>
              <a:gd name="connsiteY7" fmla="*/ 379797 h 563815"/>
              <a:gd name="connsiteX8" fmla="*/ 452855 w 582453"/>
              <a:gd name="connsiteY8" fmla="*/ 373207 h 563815"/>
              <a:gd name="connsiteX9" fmla="*/ 128583 w 582453"/>
              <a:gd name="connsiteY9" fmla="*/ 372080 h 563815"/>
              <a:gd name="connsiteX10" fmla="*/ 136726 w 582453"/>
              <a:gd name="connsiteY10" fmla="*/ 378020 h 563815"/>
              <a:gd name="connsiteX11" fmla="*/ 131444 w 582453"/>
              <a:gd name="connsiteY11" fmla="*/ 395617 h 563815"/>
              <a:gd name="connsiteX12" fmla="*/ 54564 w 582453"/>
              <a:gd name="connsiteY12" fmla="*/ 439610 h 563815"/>
              <a:gd name="connsiteX13" fmla="*/ 47522 w 582453"/>
              <a:gd name="connsiteY13" fmla="*/ 441370 h 563815"/>
              <a:gd name="connsiteX14" fmla="*/ 36958 w 582453"/>
              <a:gd name="connsiteY14" fmla="*/ 434331 h 563815"/>
              <a:gd name="connsiteX15" fmla="*/ 42240 w 582453"/>
              <a:gd name="connsiteY15" fmla="*/ 416734 h 563815"/>
              <a:gd name="connsiteX16" fmla="*/ 119120 w 582453"/>
              <a:gd name="connsiteY16" fmla="*/ 372740 h 563815"/>
              <a:gd name="connsiteX17" fmla="*/ 128583 w 582453"/>
              <a:gd name="connsiteY17" fmla="*/ 372080 h 563815"/>
              <a:gd name="connsiteX18" fmla="*/ 481761 w 582453"/>
              <a:gd name="connsiteY18" fmla="*/ 276633 h 563815"/>
              <a:gd name="connsiteX19" fmla="*/ 569792 w 582453"/>
              <a:gd name="connsiteY19" fmla="*/ 276633 h 563815"/>
              <a:gd name="connsiteX20" fmla="*/ 582116 w 582453"/>
              <a:gd name="connsiteY20" fmla="*/ 288924 h 563815"/>
              <a:gd name="connsiteX21" fmla="*/ 569792 w 582453"/>
              <a:gd name="connsiteY21" fmla="*/ 301216 h 563815"/>
              <a:gd name="connsiteX22" fmla="*/ 481761 w 582453"/>
              <a:gd name="connsiteY22" fmla="*/ 301216 h 563815"/>
              <a:gd name="connsiteX23" fmla="*/ 469437 w 582453"/>
              <a:gd name="connsiteY23" fmla="*/ 288924 h 563815"/>
              <a:gd name="connsiteX24" fmla="*/ 481761 w 582453"/>
              <a:gd name="connsiteY24" fmla="*/ 276633 h 563815"/>
              <a:gd name="connsiteX25" fmla="*/ 12323 w 582453"/>
              <a:gd name="connsiteY25" fmla="*/ 276633 h 563815"/>
              <a:gd name="connsiteX26" fmla="*/ 99762 w 582453"/>
              <a:gd name="connsiteY26" fmla="*/ 276633 h 563815"/>
              <a:gd name="connsiteX27" fmla="*/ 112085 w 582453"/>
              <a:gd name="connsiteY27" fmla="*/ 288940 h 563815"/>
              <a:gd name="connsiteX28" fmla="*/ 99762 w 582453"/>
              <a:gd name="connsiteY28" fmla="*/ 301248 h 563815"/>
              <a:gd name="connsiteX29" fmla="*/ 12323 w 582453"/>
              <a:gd name="connsiteY29" fmla="*/ 301248 h 563815"/>
              <a:gd name="connsiteX30" fmla="*/ 0 w 582453"/>
              <a:gd name="connsiteY30" fmla="*/ 288940 h 563815"/>
              <a:gd name="connsiteX31" fmla="*/ 12323 w 582453"/>
              <a:gd name="connsiteY31" fmla="*/ 276633 h 563815"/>
              <a:gd name="connsiteX32" fmla="*/ 291091 w 582453"/>
              <a:gd name="connsiteY32" fmla="*/ 230905 h 563815"/>
              <a:gd name="connsiteX33" fmla="*/ 273482 w 582453"/>
              <a:gd name="connsiteY33" fmla="*/ 462418 h 563815"/>
              <a:gd name="connsiteX34" fmla="*/ 291091 w 582453"/>
              <a:gd name="connsiteY34" fmla="*/ 324096 h 563815"/>
              <a:gd name="connsiteX35" fmla="*/ 291091 w 582453"/>
              <a:gd name="connsiteY35" fmla="*/ 488207 h 563815"/>
              <a:gd name="connsiteX36" fmla="*/ 291091 w 582453"/>
              <a:gd name="connsiteY36" fmla="*/ 230905 h 563815"/>
              <a:gd name="connsiteX37" fmla="*/ 291091 w 582453"/>
              <a:gd name="connsiteY37" fmla="*/ 155883 h 563815"/>
              <a:gd name="connsiteX38" fmla="*/ 433138 w 582453"/>
              <a:gd name="connsiteY38" fmla="*/ 301238 h 563815"/>
              <a:gd name="connsiteX39" fmla="*/ 352136 w 582453"/>
              <a:gd name="connsiteY39" fmla="*/ 480001 h 563815"/>
              <a:gd name="connsiteX40" fmla="*/ 348614 w 582453"/>
              <a:gd name="connsiteY40" fmla="*/ 512824 h 563815"/>
              <a:gd name="connsiteX41" fmla="*/ 289330 w 582453"/>
              <a:gd name="connsiteY41" fmla="*/ 563815 h 563815"/>
              <a:gd name="connsiteX42" fmla="*/ 229459 w 582453"/>
              <a:gd name="connsiteY42" fmla="*/ 512824 h 563815"/>
              <a:gd name="connsiteX43" fmla="*/ 225937 w 582453"/>
              <a:gd name="connsiteY43" fmla="*/ 480001 h 563815"/>
              <a:gd name="connsiteX44" fmla="*/ 145522 w 582453"/>
              <a:gd name="connsiteY44" fmla="*/ 301238 h 563815"/>
              <a:gd name="connsiteX45" fmla="*/ 291091 w 582453"/>
              <a:gd name="connsiteY45" fmla="*/ 155883 h 563815"/>
              <a:gd name="connsiteX46" fmla="*/ 536996 w 582453"/>
              <a:gd name="connsiteY46" fmla="*/ 136984 h 563815"/>
              <a:gd name="connsiteX47" fmla="*/ 545132 w 582453"/>
              <a:gd name="connsiteY47" fmla="*/ 143583 h 563815"/>
              <a:gd name="connsiteX48" fmla="*/ 539855 w 582453"/>
              <a:gd name="connsiteY48" fmla="*/ 161180 h 563815"/>
              <a:gd name="connsiteX49" fmla="*/ 462456 w 582453"/>
              <a:gd name="connsiteY49" fmla="*/ 205173 h 563815"/>
              <a:gd name="connsiteX50" fmla="*/ 456007 w 582453"/>
              <a:gd name="connsiteY50" fmla="*/ 206933 h 563815"/>
              <a:gd name="connsiteX51" fmla="*/ 445452 w 582453"/>
              <a:gd name="connsiteY51" fmla="*/ 199894 h 563815"/>
              <a:gd name="connsiteX52" fmla="*/ 450729 w 582453"/>
              <a:gd name="connsiteY52" fmla="*/ 182297 h 563815"/>
              <a:gd name="connsiteX53" fmla="*/ 527541 w 582453"/>
              <a:gd name="connsiteY53" fmla="*/ 138303 h 563815"/>
              <a:gd name="connsiteX54" fmla="*/ 536996 w 582453"/>
              <a:gd name="connsiteY54" fmla="*/ 136984 h 563815"/>
              <a:gd name="connsiteX55" fmla="*/ 44441 w 582453"/>
              <a:gd name="connsiteY55" fmla="*/ 136984 h 563815"/>
              <a:gd name="connsiteX56" fmla="*/ 54564 w 582453"/>
              <a:gd name="connsiteY56" fmla="*/ 138303 h 563815"/>
              <a:gd name="connsiteX57" fmla="*/ 131444 w 582453"/>
              <a:gd name="connsiteY57" fmla="*/ 182297 h 563815"/>
              <a:gd name="connsiteX58" fmla="*/ 136726 w 582453"/>
              <a:gd name="connsiteY58" fmla="*/ 199894 h 563815"/>
              <a:gd name="connsiteX59" fmla="*/ 126162 w 582453"/>
              <a:gd name="connsiteY59" fmla="*/ 206933 h 563815"/>
              <a:gd name="connsiteX60" fmla="*/ 119120 w 582453"/>
              <a:gd name="connsiteY60" fmla="*/ 205173 h 563815"/>
              <a:gd name="connsiteX61" fmla="*/ 42240 w 582453"/>
              <a:gd name="connsiteY61" fmla="*/ 161180 h 563815"/>
              <a:gd name="connsiteX62" fmla="*/ 36958 w 582453"/>
              <a:gd name="connsiteY62" fmla="*/ 143583 h 563815"/>
              <a:gd name="connsiteX63" fmla="*/ 44441 w 582453"/>
              <a:gd name="connsiteY63" fmla="*/ 136984 h 563815"/>
              <a:gd name="connsiteX64" fmla="*/ 426494 w 582453"/>
              <a:gd name="connsiteY64" fmla="*/ 35635 h 563815"/>
              <a:gd name="connsiteX65" fmla="*/ 436617 w 582453"/>
              <a:gd name="connsiteY65" fmla="*/ 36954 h 563815"/>
              <a:gd name="connsiteX66" fmla="*/ 441898 w 582453"/>
              <a:gd name="connsiteY66" fmla="*/ 54539 h 563815"/>
              <a:gd name="connsiteX67" fmla="*/ 397887 w 582453"/>
              <a:gd name="connsiteY67" fmla="*/ 131329 h 563815"/>
              <a:gd name="connsiteX68" fmla="*/ 387325 w 582453"/>
              <a:gd name="connsiteY68" fmla="*/ 138363 h 563815"/>
              <a:gd name="connsiteX69" fmla="*/ 380283 w 582453"/>
              <a:gd name="connsiteY69" fmla="*/ 136604 h 563815"/>
              <a:gd name="connsiteX70" fmla="*/ 375002 w 582453"/>
              <a:gd name="connsiteY70" fmla="*/ 119019 h 563815"/>
              <a:gd name="connsiteX71" fmla="*/ 419013 w 582453"/>
              <a:gd name="connsiteY71" fmla="*/ 42230 h 563815"/>
              <a:gd name="connsiteX72" fmla="*/ 426494 w 582453"/>
              <a:gd name="connsiteY72" fmla="*/ 35635 h 563815"/>
              <a:gd name="connsiteX73" fmla="*/ 155032 w 582453"/>
              <a:gd name="connsiteY73" fmla="*/ 33845 h 563815"/>
              <a:gd name="connsiteX74" fmla="*/ 163176 w 582453"/>
              <a:gd name="connsiteY74" fmla="*/ 40440 h 563815"/>
              <a:gd name="connsiteX75" fmla="*/ 206613 w 582453"/>
              <a:gd name="connsiteY75" fmla="*/ 117229 h 563815"/>
              <a:gd name="connsiteX76" fmla="*/ 201330 w 582453"/>
              <a:gd name="connsiteY76" fmla="*/ 134814 h 563815"/>
              <a:gd name="connsiteX77" fmla="*/ 194873 w 582453"/>
              <a:gd name="connsiteY77" fmla="*/ 136573 h 563815"/>
              <a:gd name="connsiteX78" fmla="*/ 184308 w 582453"/>
              <a:gd name="connsiteY78" fmla="*/ 129539 h 563815"/>
              <a:gd name="connsiteX79" fmla="*/ 140284 w 582453"/>
              <a:gd name="connsiteY79" fmla="*/ 52749 h 563815"/>
              <a:gd name="connsiteX80" fmla="*/ 145567 w 582453"/>
              <a:gd name="connsiteY80" fmla="*/ 35164 h 563815"/>
              <a:gd name="connsiteX81" fmla="*/ 155032 w 582453"/>
              <a:gd name="connsiteY81" fmla="*/ 33845 h 563815"/>
              <a:gd name="connsiteX82" fmla="*/ 291044 w 582453"/>
              <a:gd name="connsiteY82" fmla="*/ 0 h 563815"/>
              <a:gd name="connsiteX83" fmla="*/ 303382 w 582453"/>
              <a:gd name="connsiteY83" fmla="*/ 12313 h 563815"/>
              <a:gd name="connsiteX84" fmla="*/ 303382 w 582453"/>
              <a:gd name="connsiteY84" fmla="*/ 99678 h 563815"/>
              <a:gd name="connsiteX85" fmla="*/ 291044 w 582453"/>
              <a:gd name="connsiteY85" fmla="*/ 111991 h 563815"/>
              <a:gd name="connsiteX86" fmla="*/ 278705 w 582453"/>
              <a:gd name="connsiteY86" fmla="*/ 99678 h 563815"/>
              <a:gd name="connsiteX87" fmla="*/ 278705 w 582453"/>
              <a:gd name="connsiteY87" fmla="*/ 12313 h 563815"/>
              <a:gd name="connsiteX88" fmla="*/ 291044 w 582453"/>
              <a:gd name="connsiteY88" fmla="*/ 0 h 56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2453" h="563815">
                <a:moveTo>
                  <a:pt x="452855" y="373207"/>
                </a:moveTo>
                <a:cubicBezTo>
                  <a:pt x="455860" y="372328"/>
                  <a:pt x="459231" y="372767"/>
                  <a:pt x="462456" y="374525"/>
                </a:cubicBezTo>
                <a:lnTo>
                  <a:pt x="539855" y="418461"/>
                </a:lnTo>
                <a:cubicBezTo>
                  <a:pt x="545132" y="421976"/>
                  <a:pt x="548650" y="429005"/>
                  <a:pt x="545132" y="436035"/>
                </a:cubicBezTo>
                <a:cubicBezTo>
                  <a:pt x="543373" y="441308"/>
                  <a:pt x="539855" y="443065"/>
                  <a:pt x="534578" y="443065"/>
                </a:cubicBezTo>
                <a:cubicBezTo>
                  <a:pt x="531060" y="443065"/>
                  <a:pt x="529300" y="443065"/>
                  <a:pt x="527541" y="441308"/>
                </a:cubicBezTo>
                <a:lnTo>
                  <a:pt x="450729" y="397372"/>
                </a:lnTo>
                <a:cubicBezTo>
                  <a:pt x="443693" y="393857"/>
                  <a:pt x="441934" y="386827"/>
                  <a:pt x="445452" y="379797"/>
                </a:cubicBezTo>
                <a:cubicBezTo>
                  <a:pt x="447211" y="376282"/>
                  <a:pt x="449850" y="374085"/>
                  <a:pt x="452855" y="373207"/>
                </a:cubicBezTo>
                <a:close/>
                <a:moveTo>
                  <a:pt x="128583" y="372080"/>
                </a:moveTo>
                <a:cubicBezTo>
                  <a:pt x="131884" y="373180"/>
                  <a:pt x="134965" y="375380"/>
                  <a:pt x="136726" y="378020"/>
                </a:cubicBezTo>
                <a:cubicBezTo>
                  <a:pt x="140247" y="383299"/>
                  <a:pt x="138486" y="392098"/>
                  <a:pt x="131444" y="395617"/>
                </a:cubicBezTo>
                <a:lnTo>
                  <a:pt x="54564" y="439610"/>
                </a:lnTo>
                <a:cubicBezTo>
                  <a:pt x="52804" y="441370"/>
                  <a:pt x="49283" y="441370"/>
                  <a:pt x="47522" y="441370"/>
                </a:cubicBezTo>
                <a:cubicBezTo>
                  <a:pt x="44001" y="441370"/>
                  <a:pt x="38719" y="437851"/>
                  <a:pt x="36958" y="434331"/>
                </a:cubicBezTo>
                <a:cubicBezTo>
                  <a:pt x="33437" y="429052"/>
                  <a:pt x="35198" y="420253"/>
                  <a:pt x="42240" y="416734"/>
                </a:cubicBezTo>
                <a:lnTo>
                  <a:pt x="119120" y="372740"/>
                </a:lnTo>
                <a:cubicBezTo>
                  <a:pt x="121761" y="370981"/>
                  <a:pt x="125282" y="370981"/>
                  <a:pt x="128583" y="372080"/>
                </a:cubicBezTo>
                <a:close/>
                <a:moveTo>
                  <a:pt x="481761" y="276633"/>
                </a:moveTo>
                <a:lnTo>
                  <a:pt x="569792" y="276633"/>
                </a:lnTo>
                <a:cubicBezTo>
                  <a:pt x="578595" y="276633"/>
                  <a:pt x="583877" y="281901"/>
                  <a:pt x="582116" y="288924"/>
                </a:cubicBezTo>
                <a:cubicBezTo>
                  <a:pt x="582116" y="295948"/>
                  <a:pt x="576835" y="301216"/>
                  <a:pt x="569792" y="301216"/>
                </a:cubicBezTo>
                <a:lnTo>
                  <a:pt x="481761" y="301216"/>
                </a:lnTo>
                <a:cubicBezTo>
                  <a:pt x="474719" y="301216"/>
                  <a:pt x="469437" y="295948"/>
                  <a:pt x="469437" y="288924"/>
                </a:cubicBezTo>
                <a:cubicBezTo>
                  <a:pt x="469437" y="281901"/>
                  <a:pt x="474719" y="276633"/>
                  <a:pt x="481761" y="276633"/>
                </a:cubicBezTo>
                <a:close/>
                <a:moveTo>
                  <a:pt x="12323" y="276633"/>
                </a:moveTo>
                <a:lnTo>
                  <a:pt x="99762" y="276633"/>
                </a:lnTo>
                <a:cubicBezTo>
                  <a:pt x="106804" y="276633"/>
                  <a:pt x="112085" y="281908"/>
                  <a:pt x="112085" y="288940"/>
                </a:cubicBezTo>
                <a:cubicBezTo>
                  <a:pt x="112085" y="295973"/>
                  <a:pt x="106804" y="303006"/>
                  <a:pt x="99762" y="301248"/>
                </a:cubicBezTo>
                <a:lnTo>
                  <a:pt x="12323" y="301248"/>
                </a:lnTo>
                <a:cubicBezTo>
                  <a:pt x="5281" y="301248"/>
                  <a:pt x="0" y="295973"/>
                  <a:pt x="0" y="288940"/>
                </a:cubicBezTo>
                <a:cubicBezTo>
                  <a:pt x="0" y="281908"/>
                  <a:pt x="5281" y="276633"/>
                  <a:pt x="12323" y="276633"/>
                </a:cubicBezTo>
                <a:close/>
                <a:moveTo>
                  <a:pt x="291091" y="230905"/>
                </a:moveTo>
                <a:cubicBezTo>
                  <a:pt x="193067" y="324096"/>
                  <a:pt x="232981" y="407910"/>
                  <a:pt x="273482" y="462418"/>
                </a:cubicBezTo>
                <a:cubicBezTo>
                  <a:pt x="277004" y="465935"/>
                  <a:pt x="257634" y="379777"/>
                  <a:pt x="291091" y="324096"/>
                </a:cubicBezTo>
                <a:cubicBezTo>
                  <a:pt x="273482" y="378018"/>
                  <a:pt x="296374" y="457143"/>
                  <a:pt x="291091" y="488207"/>
                </a:cubicBezTo>
                <a:cubicBezTo>
                  <a:pt x="403203" y="374502"/>
                  <a:pt x="324548" y="280138"/>
                  <a:pt x="291091" y="230905"/>
                </a:cubicBezTo>
                <a:close/>
                <a:moveTo>
                  <a:pt x="291091" y="155883"/>
                </a:moveTo>
                <a:cubicBezTo>
                  <a:pt x="371506" y="155883"/>
                  <a:pt x="436660" y="220941"/>
                  <a:pt x="433138" y="301238"/>
                </a:cubicBezTo>
                <a:cubicBezTo>
                  <a:pt x="433138" y="407910"/>
                  <a:pt x="357419" y="421977"/>
                  <a:pt x="352136" y="480001"/>
                </a:cubicBezTo>
                <a:lnTo>
                  <a:pt x="348614" y="512824"/>
                </a:lnTo>
                <a:cubicBezTo>
                  <a:pt x="343332" y="542715"/>
                  <a:pt x="319266" y="563815"/>
                  <a:pt x="289330" y="563815"/>
                </a:cubicBezTo>
                <a:cubicBezTo>
                  <a:pt x="259395" y="563815"/>
                  <a:pt x="234742" y="540957"/>
                  <a:pt x="229459" y="512824"/>
                </a:cubicBezTo>
                <a:lnTo>
                  <a:pt x="225937" y="480001"/>
                </a:lnTo>
                <a:cubicBezTo>
                  <a:pt x="222415" y="421977"/>
                  <a:pt x="145522" y="409668"/>
                  <a:pt x="145522" y="301238"/>
                </a:cubicBezTo>
                <a:cubicBezTo>
                  <a:pt x="145522" y="220941"/>
                  <a:pt x="210089" y="155883"/>
                  <a:pt x="291091" y="155883"/>
                </a:cubicBezTo>
                <a:close/>
                <a:moveTo>
                  <a:pt x="536996" y="136984"/>
                </a:moveTo>
                <a:cubicBezTo>
                  <a:pt x="540295" y="137864"/>
                  <a:pt x="543373" y="140064"/>
                  <a:pt x="545132" y="143583"/>
                </a:cubicBezTo>
                <a:cubicBezTo>
                  <a:pt x="548650" y="148862"/>
                  <a:pt x="546891" y="157661"/>
                  <a:pt x="539855" y="161180"/>
                </a:cubicBezTo>
                <a:lnTo>
                  <a:pt x="462456" y="205173"/>
                </a:lnTo>
                <a:cubicBezTo>
                  <a:pt x="460697" y="206933"/>
                  <a:pt x="457766" y="206933"/>
                  <a:pt x="456007" y="206933"/>
                </a:cubicBezTo>
                <a:cubicBezTo>
                  <a:pt x="452488" y="206933"/>
                  <a:pt x="447211" y="205173"/>
                  <a:pt x="445452" y="199894"/>
                </a:cubicBezTo>
                <a:cubicBezTo>
                  <a:pt x="441934" y="194615"/>
                  <a:pt x="443693" y="185816"/>
                  <a:pt x="450729" y="182297"/>
                </a:cubicBezTo>
                <a:lnTo>
                  <a:pt x="527541" y="138303"/>
                </a:lnTo>
                <a:cubicBezTo>
                  <a:pt x="530180" y="136544"/>
                  <a:pt x="533698" y="136104"/>
                  <a:pt x="536996" y="136984"/>
                </a:cubicBezTo>
                <a:close/>
                <a:moveTo>
                  <a:pt x="44441" y="136984"/>
                </a:moveTo>
                <a:cubicBezTo>
                  <a:pt x="47522" y="136104"/>
                  <a:pt x="51043" y="136544"/>
                  <a:pt x="54564" y="138303"/>
                </a:cubicBezTo>
                <a:lnTo>
                  <a:pt x="131444" y="182297"/>
                </a:lnTo>
                <a:cubicBezTo>
                  <a:pt x="138486" y="185816"/>
                  <a:pt x="140247" y="194615"/>
                  <a:pt x="136726" y="199894"/>
                </a:cubicBezTo>
                <a:cubicBezTo>
                  <a:pt x="134965" y="205173"/>
                  <a:pt x="131444" y="206933"/>
                  <a:pt x="126162" y="206933"/>
                </a:cubicBezTo>
                <a:cubicBezTo>
                  <a:pt x="122641" y="206933"/>
                  <a:pt x="120880" y="206933"/>
                  <a:pt x="119120" y="205173"/>
                </a:cubicBezTo>
                <a:lnTo>
                  <a:pt x="42240" y="161180"/>
                </a:lnTo>
                <a:cubicBezTo>
                  <a:pt x="35198" y="157661"/>
                  <a:pt x="33437" y="150622"/>
                  <a:pt x="36958" y="143583"/>
                </a:cubicBezTo>
                <a:cubicBezTo>
                  <a:pt x="38719" y="140064"/>
                  <a:pt x="41360" y="137864"/>
                  <a:pt x="44441" y="136984"/>
                </a:cubicBezTo>
                <a:close/>
                <a:moveTo>
                  <a:pt x="426494" y="35635"/>
                </a:moveTo>
                <a:cubicBezTo>
                  <a:pt x="429575" y="34756"/>
                  <a:pt x="433096" y="35196"/>
                  <a:pt x="436617" y="36954"/>
                </a:cubicBezTo>
                <a:cubicBezTo>
                  <a:pt x="443659" y="40471"/>
                  <a:pt x="445419" y="49264"/>
                  <a:pt x="441898" y="54539"/>
                </a:cubicBezTo>
                <a:lnTo>
                  <a:pt x="397887" y="131329"/>
                </a:lnTo>
                <a:cubicBezTo>
                  <a:pt x="396127" y="136604"/>
                  <a:pt x="392606" y="138363"/>
                  <a:pt x="387325" y="138363"/>
                </a:cubicBezTo>
                <a:cubicBezTo>
                  <a:pt x="383804" y="138363"/>
                  <a:pt x="382044" y="138363"/>
                  <a:pt x="380283" y="136604"/>
                </a:cubicBezTo>
                <a:cubicBezTo>
                  <a:pt x="373241" y="133087"/>
                  <a:pt x="371481" y="126053"/>
                  <a:pt x="375002" y="119019"/>
                </a:cubicBezTo>
                <a:lnTo>
                  <a:pt x="419013" y="42230"/>
                </a:lnTo>
                <a:cubicBezTo>
                  <a:pt x="420773" y="38713"/>
                  <a:pt x="423414" y="36515"/>
                  <a:pt x="426494" y="35635"/>
                </a:cubicBezTo>
                <a:close/>
                <a:moveTo>
                  <a:pt x="155032" y="33845"/>
                </a:moveTo>
                <a:cubicBezTo>
                  <a:pt x="158334" y="34725"/>
                  <a:pt x="161415" y="36923"/>
                  <a:pt x="163176" y="40440"/>
                </a:cubicBezTo>
                <a:lnTo>
                  <a:pt x="206613" y="117229"/>
                </a:lnTo>
                <a:cubicBezTo>
                  <a:pt x="210135" y="122505"/>
                  <a:pt x="208374" y="131297"/>
                  <a:pt x="201330" y="134814"/>
                </a:cubicBezTo>
                <a:cubicBezTo>
                  <a:pt x="199569" y="136573"/>
                  <a:pt x="196634" y="136573"/>
                  <a:pt x="194873" y="136573"/>
                </a:cubicBezTo>
                <a:cubicBezTo>
                  <a:pt x="191352" y="136573"/>
                  <a:pt x="186069" y="134814"/>
                  <a:pt x="184308" y="129539"/>
                </a:cubicBezTo>
                <a:lnTo>
                  <a:pt x="140284" y="52749"/>
                </a:lnTo>
                <a:cubicBezTo>
                  <a:pt x="136762" y="47474"/>
                  <a:pt x="138523" y="38681"/>
                  <a:pt x="145567" y="35164"/>
                </a:cubicBezTo>
                <a:cubicBezTo>
                  <a:pt x="148208" y="33406"/>
                  <a:pt x="151730" y="32966"/>
                  <a:pt x="155032" y="33845"/>
                </a:cubicBezTo>
                <a:close/>
                <a:moveTo>
                  <a:pt x="291044" y="0"/>
                </a:moveTo>
                <a:cubicBezTo>
                  <a:pt x="298094" y="0"/>
                  <a:pt x="303382" y="5277"/>
                  <a:pt x="303382" y="12313"/>
                </a:cubicBezTo>
                <a:lnTo>
                  <a:pt x="303382" y="99678"/>
                </a:lnTo>
                <a:cubicBezTo>
                  <a:pt x="303382" y="106714"/>
                  <a:pt x="298094" y="111991"/>
                  <a:pt x="291044" y="111991"/>
                </a:cubicBezTo>
                <a:cubicBezTo>
                  <a:pt x="283993" y="111991"/>
                  <a:pt x="278705" y="104955"/>
                  <a:pt x="278705" y="99678"/>
                </a:cubicBezTo>
                <a:lnTo>
                  <a:pt x="278705" y="12313"/>
                </a:lnTo>
                <a:cubicBezTo>
                  <a:pt x="278705" y="5277"/>
                  <a:pt x="283993" y="0"/>
                  <a:pt x="2910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 sz="24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17" name="íšļiḑê">
            <a:extLst>
              <a:ext uri="{FF2B5EF4-FFF2-40B4-BE49-F238E27FC236}">
                <a16:creationId xmlns:a16="http://schemas.microsoft.com/office/drawing/2014/main" xmlns="" id="{3066BE95-2708-429B-902A-0E9257C426C4}"/>
              </a:ext>
            </a:extLst>
          </p:cNvPr>
          <p:cNvGrpSpPr/>
          <p:nvPr/>
        </p:nvGrpSpPr>
        <p:grpSpPr>
          <a:xfrm>
            <a:off x="1626612" y="2921950"/>
            <a:ext cx="4672278" cy="930758"/>
            <a:chOff x="669925" y="2671296"/>
            <a:chExt cx="3872392" cy="771414"/>
          </a:xfrm>
        </p:grpSpPr>
        <p:sp>
          <p:nvSpPr>
            <p:cNvPr id="28" name="íṧḷîďè">
              <a:extLst>
                <a:ext uri="{FF2B5EF4-FFF2-40B4-BE49-F238E27FC236}">
                  <a16:creationId xmlns:a16="http://schemas.microsoft.com/office/drawing/2014/main" xmlns="" id="{AC321F9B-F99D-44D6-95EE-4CF3F8A760F8}"/>
                </a:ext>
              </a:extLst>
            </p:cNvPr>
            <p:cNvSpPr/>
            <p:nvPr/>
          </p:nvSpPr>
          <p:spPr bwMode="auto">
            <a:xfrm>
              <a:off x="669925" y="3058895"/>
              <a:ext cx="3872392" cy="38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text……</a:t>
              </a:r>
            </a:p>
          </p:txBody>
        </p:sp>
        <p:sp>
          <p:nvSpPr>
            <p:cNvPr id="29" name="íŝ1îḋê">
              <a:extLst>
                <a:ext uri="{FF2B5EF4-FFF2-40B4-BE49-F238E27FC236}">
                  <a16:creationId xmlns:a16="http://schemas.microsoft.com/office/drawing/2014/main" xmlns="" id="{3495B739-E5A7-4F4A-95FD-24BDFE4B18B1}"/>
                </a:ext>
              </a:extLst>
            </p:cNvPr>
            <p:cNvSpPr txBox="1"/>
            <p:nvPr/>
          </p:nvSpPr>
          <p:spPr bwMode="auto">
            <a:xfrm>
              <a:off x="669925" y="2671296"/>
              <a:ext cx="3872392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  <a:endParaRPr lang="en-US" altLang="zh-CN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63D5A9C1-F904-4F66-A83A-0111D6234C7F}"/>
              </a:ext>
            </a:extLst>
          </p:cNvPr>
          <p:cNvCxnSpPr/>
          <p:nvPr/>
        </p:nvCxnSpPr>
        <p:spPr>
          <a:xfrm>
            <a:off x="1626612" y="4171104"/>
            <a:ext cx="453570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ïśļïḋè">
            <a:extLst>
              <a:ext uri="{FF2B5EF4-FFF2-40B4-BE49-F238E27FC236}">
                <a16:creationId xmlns:a16="http://schemas.microsoft.com/office/drawing/2014/main" xmlns="" id="{195D98F7-C67E-44DC-99A3-4A463C806C1E}"/>
              </a:ext>
            </a:extLst>
          </p:cNvPr>
          <p:cNvSpPr/>
          <p:nvPr/>
        </p:nvSpPr>
        <p:spPr>
          <a:xfrm flipH="1">
            <a:off x="9326959" y="2348352"/>
            <a:ext cx="1134771" cy="725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0957" extrusionOk="0">
                <a:moveTo>
                  <a:pt x="10711" y="0"/>
                </a:moveTo>
                <a:cubicBezTo>
                  <a:pt x="9426" y="0"/>
                  <a:pt x="8295" y="944"/>
                  <a:pt x="7560" y="2385"/>
                </a:cubicBezTo>
                <a:cubicBezTo>
                  <a:pt x="6088" y="1390"/>
                  <a:pt x="4312" y="1813"/>
                  <a:pt x="3108" y="3674"/>
                </a:cubicBezTo>
                <a:cubicBezTo>
                  <a:pt x="2350" y="4845"/>
                  <a:pt x="1968" y="6366"/>
                  <a:pt x="1942" y="7900"/>
                </a:cubicBezTo>
                <a:cubicBezTo>
                  <a:pt x="1671" y="8154"/>
                  <a:pt x="1412" y="8444"/>
                  <a:pt x="1178" y="8805"/>
                </a:cubicBezTo>
                <a:cubicBezTo>
                  <a:pt x="-392" y="11232"/>
                  <a:pt x="-392" y="15168"/>
                  <a:pt x="1178" y="17595"/>
                </a:cubicBezTo>
                <a:cubicBezTo>
                  <a:pt x="2347" y="19401"/>
                  <a:pt x="4057" y="19857"/>
                  <a:pt x="5502" y="18973"/>
                </a:cubicBezTo>
                <a:cubicBezTo>
                  <a:pt x="5593" y="19160"/>
                  <a:pt x="5681" y="19347"/>
                  <a:pt x="5791" y="19517"/>
                </a:cubicBezTo>
                <a:cubicBezTo>
                  <a:pt x="7033" y="21438"/>
                  <a:pt x="9049" y="21438"/>
                  <a:pt x="10291" y="19517"/>
                </a:cubicBezTo>
                <a:cubicBezTo>
                  <a:pt x="10334" y="19450"/>
                  <a:pt x="10364" y="19373"/>
                  <a:pt x="10404" y="19304"/>
                </a:cubicBezTo>
                <a:cubicBezTo>
                  <a:pt x="12100" y="21600"/>
                  <a:pt x="14681" y="21505"/>
                  <a:pt x="16298" y="19004"/>
                </a:cubicBezTo>
                <a:cubicBezTo>
                  <a:pt x="16404" y="18842"/>
                  <a:pt x="16503" y="18670"/>
                  <a:pt x="16595" y="18496"/>
                </a:cubicBezTo>
                <a:lnTo>
                  <a:pt x="17190" y="18496"/>
                </a:lnTo>
                <a:cubicBezTo>
                  <a:pt x="19409" y="18496"/>
                  <a:pt x="21208" y="15737"/>
                  <a:pt x="21208" y="12332"/>
                </a:cubicBezTo>
                <a:cubicBezTo>
                  <a:pt x="21208" y="9550"/>
                  <a:pt x="20006" y="7199"/>
                  <a:pt x="18356" y="6432"/>
                </a:cubicBezTo>
                <a:cubicBezTo>
                  <a:pt x="18378" y="6229"/>
                  <a:pt x="18391" y="6023"/>
                  <a:pt x="18391" y="5810"/>
                </a:cubicBezTo>
                <a:cubicBezTo>
                  <a:pt x="18391" y="3685"/>
                  <a:pt x="17269" y="1961"/>
                  <a:pt x="15884" y="1961"/>
                </a:cubicBezTo>
                <a:cubicBezTo>
                  <a:pt x="15216" y="1961"/>
                  <a:pt x="14610" y="2364"/>
                  <a:pt x="14160" y="3018"/>
                </a:cubicBezTo>
                <a:cubicBezTo>
                  <a:pt x="13460" y="1213"/>
                  <a:pt x="12179" y="0"/>
                  <a:pt x="10711" y="0"/>
                </a:cubicBezTo>
                <a:close/>
              </a:path>
            </a:pathLst>
          </a:custGeom>
          <a:solidFill>
            <a:srgbClr val="83C5D9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endParaRPr sz="36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2" name="íṧliďê">
            <a:extLst>
              <a:ext uri="{FF2B5EF4-FFF2-40B4-BE49-F238E27FC236}">
                <a16:creationId xmlns:a16="http://schemas.microsoft.com/office/drawing/2014/main" xmlns="" id="{B27707B0-20D9-46CF-85BC-5DC4C6999B27}"/>
              </a:ext>
            </a:extLst>
          </p:cNvPr>
          <p:cNvSpPr/>
          <p:nvPr/>
        </p:nvSpPr>
        <p:spPr bwMode="auto">
          <a:xfrm>
            <a:off x="9703148" y="2507791"/>
            <a:ext cx="382393" cy="406551"/>
          </a:xfrm>
          <a:custGeom>
            <a:avLst/>
            <a:gdLst>
              <a:gd name="connsiteX0" fmla="*/ 133148 w 570667"/>
              <a:gd name="connsiteY0" fmla="*/ 372716 h 606722"/>
              <a:gd name="connsiteX1" fmla="*/ 98615 w 570667"/>
              <a:gd name="connsiteY1" fmla="*/ 385336 h 606722"/>
              <a:gd name="connsiteX2" fmla="*/ 157624 w 570667"/>
              <a:gd name="connsiteY2" fmla="*/ 426037 h 606722"/>
              <a:gd name="connsiteX3" fmla="*/ 133148 w 570667"/>
              <a:gd name="connsiteY3" fmla="*/ 372716 h 606722"/>
              <a:gd name="connsiteX4" fmla="*/ 222418 w 570667"/>
              <a:gd name="connsiteY4" fmla="*/ 358586 h 606722"/>
              <a:gd name="connsiteX5" fmla="*/ 170885 w 570667"/>
              <a:gd name="connsiteY5" fmla="*/ 364096 h 606722"/>
              <a:gd name="connsiteX6" fmla="*/ 222418 w 570667"/>
              <a:gd name="connsiteY6" fmla="*/ 439368 h 606722"/>
              <a:gd name="connsiteX7" fmla="*/ 152195 w 570667"/>
              <a:gd name="connsiteY7" fmla="*/ 260564 h 606722"/>
              <a:gd name="connsiteX8" fmla="*/ 160472 w 570667"/>
              <a:gd name="connsiteY8" fmla="*/ 326949 h 606722"/>
              <a:gd name="connsiteX9" fmla="*/ 222418 w 570667"/>
              <a:gd name="connsiteY9" fmla="*/ 320195 h 606722"/>
              <a:gd name="connsiteX10" fmla="*/ 222418 w 570667"/>
              <a:gd name="connsiteY10" fmla="*/ 260564 h 606722"/>
              <a:gd name="connsiteX11" fmla="*/ 39339 w 570667"/>
              <a:gd name="connsiteY11" fmla="*/ 260564 h 606722"/>
              <a:gd name="connsiteX12" fmla="*/ 73338 w 570667"/>
              <a:gd name="connsiteY12" fmla="*/ 354854 h 606722"/>
              <a:gd name="connsiteX13" fmla="*/ 123091 w 570667"/>
              <a:gd name="connsiteY13" fmla="*/ 335658 h 606722"/>
              <a:gd name="connsiteX14" fmla="*/ 113657 w 570667"/>
              <a:gd name="connsiteY14" fmla="*/ 260564 h 606722"/>
              <a:gd name="connsiteX15" fmla="*/ 435071 w 570667"/>
              <a:gd name="connsiteY15" fmla="*/ 190994 h 606722"/>
              <a:gd name="connsiteX16" fmla="*/ 449493 w 570667"/>
              <a:gd name="connsiteY16" fmla="*/ 199593 h 606722"/>
              <a:gd name="connsiteX17" fmla="*/ 568250 w 570667"/>
              <a:gd name="connsiteY17" fmla="*/ 420443 h 606722"/>
              <a:gd name="connsiteX18" fmla="*/ 550445 w 570667"/>
              <a:gd name="connsiteY18" fmla="*/ 450127 h 606722"/>
              <a:gd name="connsiteX19" fmla="*/ 488574 w 570667"/>
              <a:gd name="connsiteY19" fmla="*/ 450127 h 606722"/>
              <a:gd name="connsiteX20" fmla="*/ 488574 w 570667"/>
              <a:gd name="connsiteY20" fmla="*/ 590370 h 606722"/>
              <a:gd name="connsiteX21" fmla="*/ 472194 w 570667"/>
              <a:gd name="connsiteY21" fmla="*/ 606722 h 606722"/>
              <a:gd name="connsiteX22" fmla="*/ 397948 w 570667"/>
              <a:gd name="connsiteY22" fmla="*/ 606722 h 606722"/>
              <a:gd name="connsiteX23" fmla="*/ 381568 w 570667"/>
              <a:gd name="connsiteY23" fmla="*/ 590370 h 606722"/>
              <a:gd name="connsiteX24" fmla="*/ 381568 w 570667"/>
              <a:gd name="connsiteY24" fmla="*/ 450127 h 606722"/>
              <a:gd name="connsiteX25" fmla="*/ 319697 w 570667"/>
              <a:gd name="connsiteY25" fmla="*/ 450127 h 606722"/>
              <a:gd name="connsiteX26" fmla="*/ 301892 w 570667"/>
              <a:gd name="connsiteY26" fmla="*/ 420443 h 606722"/>
              <a:gd name="connsiteX27" fmla="*/ 420649 w 570667"/>
              <a:gd name="connsiteY27" fmla="*/ 199593 h 606722"/>
              <a:gd name="connsiteX28" fmla="*/ 435071 w 570667"/>
              <a:gd name="connsiteY28" fmla="*/ 190994 h 606722"/>
              <a:gd name="connsiteX29" fmla="*/ 322724 w 570667"/>
              <a:gd name="connsiteY29" fmla="*/ 155254 h 606722"/>
              <a:gd name="connsiteX30" fmla="*/ 260956 w 570667"/>
              <a:gd name="connsiteY30" fmla="*/ 162008 h 606722"/>
              <a:gd name="connsiteX31" fmla="*/ 260956 w 570667"/>
              <a:gd name="connsiteY31" fmla="*/ 222083 h 606722"/>
              <a:gd name="connsiteX32" fmla="*/ 331180 w 570667"/>
              <a:gd name="connsiteY32" fmla="*/ 222083 h 606722"/>
              <a:gd name="connsiteX33" fmla="*/ 322724 w 570667"/>
              <a:gd name="connsiteY33" fmla="*/ 155254 h 606722"/>
              <a:gd name="connsiteX34" fmla="*/ 160650 w 570667"/>
              <a:gd name="connsiteY34" fmla="*/ 155254 h 606722"/>
              <a:gd name="connsiteX35" fmla="*/ 152195 w 570667"/>
              <a:gd name="connsiteY35" fmla="*/ 222083 h 606722"/>
              <a:gd name="connsiteX36" fmla="*/ 222418 w 570667"/>
              <a:gd name="connsiteY36" fmla="*/ 222083 h 606722"/>
              <a:gd name="connsiteX37" fmla="*/ 222418 w 570667"/>
              <a:gd name="connsiteY37" fmla="*/ 162008 h 606722"/>
              <a:gd name="connsiteX38" fmla="*/ 160650 w 570667"/>
              <a:gd name="connsiteY38" fmla="*/ 155254 h 606722"/>
              <a:gd name="connsiteX39" fmla="*/ 73605 w 570667"/>
              <a:gd name="connsiteY39" fmla="*/ 127438 h 606722"/>
              <a:gd name="connsiteX40" fmla="*/ 39339 w 570667"/>
              <a:gd name="connsiteY40" fmla="*/ 222083 h 606722"/>
              <a:gd name="connsiteX41" fmla="*/ 113746 w 570667"/>
              <a:gd name="connsiteY41" fmla="*/ 222083 h 606722"/>
              <a:gd name="connsiteX42" fmla="*/ 123269 w 570667"/>
              <a:gd name="connsiteY42" fmla="*/ 146544 h 606722"/>
              <a:gd name="connsiteX43" fmla="*/ 73605 w 570667"/>
              <a:gd name="connsiteY43" fmla="*/ 127438 h 606722"/>
              <a:gd name="connsiteX44" fmla="*/ 325305 w 570667"/>
              <a:gd name="connsiteY44" fmla="*/ 56431 h 606722"/>
              <a:gd name="connsiteX45" fmla="*/ 349870 w 570667"/>
              <a:gd name="connsiteY45" fmla="*/ 109575 h 606722"/>
              <a:gd name="connsiteX46" fmla="*/ 384403 w 570667"/>
              <a:gd name="connsiteY46" fmla="*/ 97045 h 606722"/>
              <a:gd name="connsiteX47" fmla="*/ 325305 w 570667"/>
              <a:gd name="connsiteY47" fmla="*/ 56431 h 606722"/>
              <a:gd name="connsiteX48" fmla="*/ 158069 w 570667"/>
              <a:gd name="connsiteY48" fmla="*/ 56431 h 606722"/>
              <a:gd name="connsiteX49" fmla="*/ 98971 w 570667"/>
              <a:gd name="connsiteY49" fmla="*/ 97045 h 606722"/>
              <a:gd name="connsiteX50" fmla="*/ 133504 w 570667"/>
              <a:gd name="connsiteY50" fmla="*/ 109575 h 606722"/>
              <a:gd name="connsiteX51" fmla="*/ 158069 w 570667"/>
              <a:gd name="connsiteY51" fmla="*/ 56431 h 606722"/>
              <a:gd name="connsiteX52" fmla="*/ 260956 w 570667"/>
              <a:gd name="connsiteY52" fmla="*/ 43723 h 606722"/>
              <a:gd name="connsiteX53" fmla="*/ 260956 w 570667"/>
              <a:gd name="connsiteY53" fmla="*/ 123616 h 606722"/>
              <a:gd name="connsiteX54" fmla="*/ 312222 w 570667"/>
              <a:gd name="connsiteY54" fmla="*/ 118195 h 606722"/>
              <a:gd name="connsiteX55" fmla="*/ 260956 w 570667"/>
              <a:gd name="connsiteY55" fmla="*/ 43723 h 606722"/>
              <a:gd name="connsiteX56" fmla="*/ 222418 w 570667"/>
              <a:gd name="connsiteY56" fmla="*/ 43723 h 606722"/>
              <a:gd name="connsiteX57" fmla="*/ 171152 w 570667"/>
              <a:gd name="connsiteY57" fmla="*/ 118195 h 606722"/>
              <a:gd name="connsiteX58" fmla="*/ 222418 w 570667"/>
              <a:gd name="connsiteY58" fmla="*/ 123616 h 606722"/>
              <a:gd name="connsiteX59" fmla="*/ 241643 w 570667"/>
              <a:gd name="connsiteY59" fmla="*/ 0 h 606722"/>
              <a:gd name="connsiteX60" fmla="*/ 471448 w 570667"/>
              <a:gd name="connsiteY60" fmla="*/ 166362 h 606722"/>
              <a:gd name="connsiteX61" fmla="*/ 424900 w 570667"/>
              <a:gd name="connsiteY61" fmla="*/ 153565 h 606722"/>
              <a:gd name="connsiteX62" fmla="*/ 409769 w 570667"/>
              <a:gd name="connsiteY62" fmla="*/ 127438 h 606722"/>
              <a:gd name="connsiteX63" fmla="*/ 360105 w 570667"/>
              <a:gd name="connsiteY63" fmla="*/ 146544 h 606722"/>
              <a:gd name="connsiteX64" fmla="*/ 369273 w 570667"/>
              <a:gd name="connsiteY64" fmla="*/ 213996 h 606722"/>
              <a:gd name="connsiteX65" fmla="*/ 329043 w 570667"/>
              <a:gd name="connsiteY65" fmla="*/ 288824 h 606722"/>
              <a:gd name="connsiteX66" fmla="*/ 331180 w 570667"/>
              <a:gd name="connsiteY66" fmla="*/ 260564 h 606722"/>
              <a:gd name="connsiteX67" fmla="*/ 260956 w 570667"/>
              <a:gd name="connsiteY67" fmla="*/ 260564 h 606722"/>
              <a:gd name="connsiteX68" fmla="*/ 260956 w 570667"/>
              <a:gd name="connsiteY68" fmla="*/ 320195 h 606722"/>
              <a:gd name="connsiteX69" fmla="*/ 309730 w 570667"/>
              <a:gd name="connsiteY69" fmla="*/ 324727 h 606722"/>
              <a:gd name="connsiteX70" fmla="*/ 290238 w 570667"/>
              <a:gd name="connsiteY70" fmla="*/ 360897 h 606722"/>
              <a:gd name="connsiteX71" fmla="*/ 260956 w 570667"/>
              <a:gd name="connsiteY71" fmla="*/ 358586 h 606722"/>
              <a:gd name="connsiteX72" fmla="*/ 260956 w 570667"/>
              <a:gd name="connsiteY72" fmla="*/ 439368 h 606722"/>
              <a:gd name="connsiteX73" fmla="*/ 261757 w 570667"/>
              <a:gd name="connsiteY73" fmla="*/ 438835 h 606722"/>
              <a:gd name="connsiteX74" fmla="*/ 287212 w 570667"/>
              <a:gd name="connsiteY74" fmla="*/ 478648 h 606722"/>
              <a:gd name="connsiteX75" fmla="*/ 241643 w 570667"/>
              <a:gd name="connsiteY75" fmla="*/ 483091 h 606722"/>
              <a:gd name="connsiteX76" fmla="*/ 0 w 570667"/>
              <a:gd name="connsiteY76" fmla="*/ 241368 h 606722"/>
              <a:gd name="connsiteX77" fmla="*/ 241643 w 570667"/>
              <a:gd name="connsiteY7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70667" h="606722">
                <a:moveTo>
                  <a:pt x="133148" y="372716"/>
                </a:moveTo>
                <a:cubicBezTo>
                  <a:pt x="120866" y="376271"/>
                  <a:pt x="109295" y="380537"/>
                  <a:pt x="98615" y="385336"/>
                </a:cubicBezTo>
                <a:cubicBezTo>
                  <a:pt x="115615" y="402132"/>
                  <a:pt x="135551" y="415995"/>
                  <a:pt x="157624" y="426037"/>
                </a:cubicBezTo>
                <a:cubicBezTo>
                  <a:pt x="147478" y="409597"/>
                  <a:pt x="139467" y="391379"/>
                  <a:pt x="133148" y="372716"/>
                </a:cubicBezTo>
                <a:close/>
                <a:moveTo>
                  <a:pt x="222418" y="358586"/>
                </a:moveTo>
                <a:cubicBezTo>
                  <a:pt x="204618" y="359386"/>
                  <a:pt x="187351" y="361252"/>
                  <a:pt x="170885" y="364096"/>
                </a:cubicBezTo>
                <a:cubicBezTo>
                  <a:pt x="180320" y="391023"/>
                  <a:pt x="197586" y="425682"/>
                  <a:pt x="222418" y="439368"/>
                </a:cubicBezTo>
                <a:close/>
                <a:moveTo>
                  <a:pt x="152195" y="260564"/>
                </a:moveTo>
                <a:cubicBezTo>
                  <a:pt x="153174" y="283758"/>
                  <a:pt x="156022" y="306153"/>
                  <a:pt x="160472" y="326949"/>
                </a:cubicBezTo>
                <a:cubicBezTo>
                  <a:pt x="180320" y="323305"/>
                  <a:pt x="201057" y="320994"/>
                  <a:pt x="222418" y="320195"/>
                </a:cubicBezTo>
                <a:lnTo>
                  <a:pt x="222418" y="260564"/>
                </a:lnTo>
                <a:close/>
                <a:moveTo>
                  <a:pt x="39339" y="260564"/>
                </a:moveTo>
                <a:cubicBezTo>
                  <a:pt x="42632" y="295223"/>
                  <a:pt x="54737" y="327482"/>
                  <a:pt x="73338" y="354854"/>
                </a:cubicBezTo>
                <a:cubicBezTo>
                  <a:pt x="88291" y="347389"/>
                  <a:pt x="105023" y="340901"/>
                  <a:pt x="123091" y="335658"/>
                </a:cubicBezTo>
                <a:cubicBezTo>
                  <a:pt x="117929" y="312019"/>
                  <a:pt x="114725" y="286691"/>
                  <a:pt x="113657" y="260564"/>
                </a:cubicBezTo>
                <a:close/>
                <a:moveTo>
                  <a:pt x="435071" y="190994"/>
                </a:moveTo>
                <a:cubicBezTo>
                  <a:pt x="440746" y="190994"/>
                  <a:pt x="446422" y="193861"/>
                  <a:pt x="449493" y="199593"/>
                </a:cubicBezTo>
                <a:lnTo>
                  <a:pt x="568250" y="420443"/>
                </a:lnTo>
                <a:cubicBezTo>
                  <a:pt x="575461" y="433863"/>
                  <a:pt x="565668" y="450127"/>
                  <a:pt x="550445" y="450127"/>
                </a:cubicBezTo>
                <a:lnTo>
                  <a:pt x="488574" y="450127"/>
                </a:lnTo>
                <a:lnTo>
                  <a:pt x="488574" y="590370"/>
                </a:lnTo>
                <a:cubicBezTo>
                  <a:pt x="488574" y="599346"/>
                  <a:pt x="481274" y="606722"/>
                  <a:pt x="472194" y="606722"/>
                </a:cubicBezTo>
                <a:lnTo>
                  <a:pt x="397948" y="606722"/>
                </a:lnTo>
                <a:cubicBezTo>
                  <a:pt x="388868" y="606722"/>
                  <a:pt x="381568" y="599346"/>
                  <a:pt x="381568" y="590370"/>
                </a:cubicBezTo>
                <a:lnTo>
                  <a:pt x="381568" y="450127"/>
                </a:lnTo>
                <a:lnTo>
                  <a:pt x="319697" y="450127"/>
                </a:lnTo>
                <a:cubicBezTo>
                  <a:pt x="304474" y="450127"/>
                  <a:pt x="294681" y="433863"/>
                  <a:pt x="301892" y="420443"/>
                </a:cubicBezTo>
                <a:lnTo>
                  <a:pt x="420649" y="199593"/>
                </a:lnTo>
                <a:cubicBezTo>
                  <a:pt x="423720" y="193861"/>
                  <a:pt x="429396" y="190994"/>
                  <a:pt x="435071" y="190994"/>
                </a:cubicBezTo>
                <a:close/>
                <a:moveTo>
                  <a:pt x="322724" y="155254"/>
                </a:moveTo>
                <a:cubicBezTo>
                  <a:pt x="302966" y="158897"/>
                  <a:pt x="282228" y="161208"/>
                  <a:pt x="260956" y="162008"/>
                </a:cubicBezTo>
                <a:lnTo>
                  <a:pt x="260956" y="222083"/>
                </a:lnTo>
                <a:lnTo>
                  <a:pt x="331180" y="222083"/>
                </a:lnTo>
                <a:cubicBezTo>
                  <a:pt x="330112" y="198711"/>
                  <a:pt x="327263" y="176227"/>
                  <a:pt x="322724" y="155254"/>
                </a:cubicBezTo>
                <a:close/>
                <a:moveTo>
                  <a:pt x="160650" y="155254"/>
                </a:moveTo>
                <a:cubicBezTo>
                  <a:pt x="156111" y="176227"/>
                  <a:pt x="153263" y="198711"/>
                  <a:pt x="152195" y="222083"/>
                </a:cubicBezTo>
                <a:lnTo>
                  <a:pt x="222418" y="222083"/>
                </a:lnTo>
                <a:lnTo>
                  <a:pt x="222418" y="162008"/>
                </a:lnTo>
                <a:cubicBezTo>
                  <a:pt x="201146" y="161119"/>
                  <a:pt x="180409" y="158897"/>
                  <a:pt x="160650" y="155254"/>
                </a:cubicBezTo>
                <a:close/>
                <a:moveTo>
                  <a:pt x="73605" y="127438"/>
                </a:moveTo>
                <a:cubicBezTo>
                  <a:pt x="54826" y="154898"/>
                  <a:pt x="42632" y="187246"/>
                  <a:pt x="39339" y="222083"/>
                </a:cubicBezTo>
                <a:lnTo>
                  <a:pt x="113746" y="222083"/>
                </a:lnTo>
                <a:cubicBezTo>
                  <a:pt x="114814" y="195778"/>
                  <a:pt x="118018" y="170361"/>
                  <a:pt x="123269" y="146544"/>
                </a:cubicBezTo>
                <a:cubicBezTo>
                  <a:pt x="105201" y="141390"/>
                  <a:pt x="88558" y="134903"/>
                  <a:pt x="73605" y="127438"/>
                </a:cubicBezTo>
                <a:close/>
                <a:moveTo>
                  <a:pt x="325305" y="56431"/>
                </a:moveTo>
                <a:cubicBezTo>
                  <a:pt x="335719" y="72961"/>
                  <a:pt x="343729" y="91179"/>
                  <a:pt x="349870" y="109575"/>
                </a:cubicBezTo>
                <a:cubicBezTo>
                  <a:pt x="362242" y="106020"/>
                  <a:pt x="373812" y="101843"/>
                  <a:pt x="384403" y="97045"/>
                </a:cubicBezTo>
                <a:cubicBezTo>
                  <a:pt x="367404" y="80248"/>
                  <a:pt x="347378" y="66385"/>
                  <a:pt x="325305" y="56431"/>
                </a:cubicBezTo>
                <a:close/>
                <a:moveTo>
                  <a:pt x="158069" y="56431"/>
                </a:moveTo>
                <a:cubicBezTo>
                  <a:pt x="135996" y="66385"/>
                  <a:pt x="115971" y="80248"/>
                  <a:pt x="98971" y="97045"/>
                </a:cubicBezTo>
                <a:cubicBezTo>
                  <a:pt x="109562" y="101843"/>
                  <a:pt x="121133" y="106020"/>
                  <a:pt x="133504" y="109575"/>
                </a:cubicBezTo>
                <a:cubicBezTo>
                  <a:pt x="139645" y="91179"/>
                  <a:pt x="147656" y="72961"/>
                  <a:pt x="158069" y="56431"/>
                </a:cubicBezTo>
                <a:close/>
                <a:moveTo>
                  <a:pt x="260956" y="43723"/>
                </a:moveTo>
                <a:lnTo>
                  <a:pt x="260956" y="123616"/>
                </a:lnTo>
                <a:cubicBezTo>
                  <a:pt x="278579" y="122816"/>
                  <a:pt x="295845" y="120950"/>
                  <a:pt x="312222" y="118195"/>
                </a:cubicBezTo>
                <a:cubicBezTo>
                  <a:pt x="302699" y="91446"/>
                  <a:pt x="285610" y="57320"/>
                  <a:pt x="260956" y="43723"/>
                </a:cubicBezTo>
                <a:close/>
                <a:moveTo>
                  <a:pt x="222418" y="43723"/>
                </a:moveTo>
                <a:cubicBezTo>
                  <a:pt x="197764" y="57231"/>
                  <a:pt x="180676" y="91446"/>
                  <a:pt x="171152" y="118195"/>
                </a:cubicBezTo>
                <a:cubicBezTo>
                  <a:pt x="187529" y="120950"/>
                  <a:pt x="204707" y="122816"/>
                  <a:pt x="222418" y="123616"/>
                </a:cubicBezTo>
                <a:close/>
                <a:moveTo>
                  <a:pt x="241643" y="0"/>
                </a:moveTo>
                <a:cubicBezTo>
                  <a:pt x="348802" y="0"/>
                  <a:pt x="439763" y="69940"/>
                  <a:pt x="471448" y="166362"/>
                </a:cubicBezTo>
                <a:cubicBezTo>
                  <a:pt x="458988" y="155342"/>
                  <a:pt x="441988" y="150366"/>
                  <a:pt x="424900" y="153565"/>
                </a:cubicBezTo>
                <a:cubicBezTo>
                  <a:pt x="420449" y="144500"/>
                  <a:pt x="415465" y="135702"/>
                  <a:pt x="409769" y="127438"/>
                </a:cubicBezTo>
                <a:cubicBezTo>
                  <a:pt x="394817" y="134903"/>
                  <a:pt x="378173" y="141390"/>
                  <a:pt x="360105" y="146544"/>
                </a:cubicBezTo>
                <a:cubicBezTo>
                  <a:pt x="364823" y="167873"/>
                  <a:pt x="367849" y="190535"/>
                  <a:pt x="369273" y="213996"/>
                </a:cubicBezTo>
                <a:lnTo>
                  <a:pt x="329043" y="288824"/>
                </a:lnTo>
                <a:cubicBezTo>
                  <a:pt x="330022" y="279582"/>
                  <a:pt x="330735" y="270162"/>
                  <a:pt x="331180" y="260564"/>
                </a:cubicBezTo>
                <a:lnTo>
                  <a:pt x="260956" y="260564"/>
                </a:lnTo>
                <a:lnTo>
                  <a:pt x="260956" y="320195"/>
                </a:lnTo>
                <a:cubicBezTo>
                  <a:pt x="277600" y="320817"/>
                  <a:pt x="293887" y="322416"/>
                  <a:pt x="309730" y="324727"/>
                </a:cubicBezTo>
                <a:lnTo>
                  <a:pt x="290238" y="360897"/>
                </a:lnTo>
                <a:cubicBezTo>
                  <a:pt x="280715" y="359830"/>
                  <a:pt x="270925" y="359030"/>
                  <a:pt x="260956" y="358586"/>
                </a:cubicBezTo>
                <a:lnTo>
                  <a:pt x="260956" y="439368"/>
                </a:lnTo>
                <a:cubicBezTo>
                  <a:pt x="261223" y="439190"/>
                  <a:pt x="261490" y="439012"/>
                  <a:pt x="261757" y="438835"/>
                </a:cubicBezTo>
                <a:cubicBezTo>
                  <a:pt x="264249" y="455186"/>
                  <a:pt x="273417" y="469494"/>
                  <a:pt x="287212" y="478648"/>
                </a:cubicBezTo>
                <a:cubicBezTo>
                  <a:pt x="272438" y="481580"/>
                  <a:pt x="257218" y="483091"/>
                  <a:pt x="241643" y="483091"/>
                </a:cubicBezTo>
                <a:cubicBezTo>
                  <a:pt x="112233" y="483091"/>
                  <a:pt x="0" y="377337"/>
                  <a:pt x="0" y="241368"/>
                </a:cubicBezTo>
                <a:cubicBezTo>
                  <a:pt x="0" y="108242"/>
                  <a:pt x="108405" y="0"/>
                  <a:pt x="2416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3" name="ïṧ1iḓé">
            <a:extLst>
              <a:ext uri="{FF2B5EF4-FFF2-40B4-BE49-F238E27FC236}">
                <a16:creationId xmlns:a16="http://schemas.microsoft.com/office/drawing/2014/main" xmlns="" id="{4B794B93-BC9A-4F91-B914-FCB16ADD4333}"/>
              </a:ext>
            </a:extLst>
          </p:cNvPr>
          <p:cNvSpPr/>
          <p:nvPr/>
        </p:nvSpPr>
        <p:spPr>
          <a:xfrm flipH="1">
            <a:off x="7780626" y="2348352"/>
            <a:ext cx="1134771" cy="725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0957" extrusionOk="0">
                <a:moveTo>
                  <a:pt x="10711" y="0"/>
                </a:moveTo>
                <a:cubicBezTo>
                  <a:pt x="9426" y="0"/>
                  <a:pt x="8295" y="944"/>
                  <a:pt x="7560" y="2385"/>
                </a:cubicBezTo>
                <a:cubicBezTo>
                  <a:pt x="6088" y="1390"/>
                  <a:pt x="4312" y="1813"/>
                  <a:pt x="3108" y="3674"/>
                </a:cubicBezTo>
                <a:cubicBezTo>
                  <a:pt x="2350" y="4845"/>
                  <a:pt x="1968" y="6366"/>
                  <a:pt x="1942" y="7900"/>
                </a:cubicBezTo>
                <a:cubicBezTo>
                  <a:pt x="1671" y="8154"/>
                  <a:pt x="1412" y="8444"/>
                  <a:pt x="1178" y="8805"/>
                </a:cubicBezTo>
                <a:cubicBezTo>
                  <a:pt x="-392" y="11232"/>
                  <a:pt x="-392" y="15168"/>
                  <a:pt x="1178" y="17595"/>
                </a:cubicBezTo>
                <a:cubicBezTo>
                  <a:pt x="2347" y="19401"/>
                  <a:pt x="4057" y="19857"/>
                  <a:pt x="5502" y="18973"/>
                </a:cubicBezTo>
                <a:cubicBezTo>
                  <a:pt x="5593" y="19160"/>
                  <a:pt x="5681" y="19347"/>
                  <a:pt x="5791" y="19517"/>
                </a:cubicBezTo>
                <a:cubicBezTo>
                  <a:pt x="7033" y="21438"/>
                  <a:pt x="9049" y="21438"/>
                  <a:pt x="10291" y="19517"/>
                </a:cubicBezTo>
                <a:cubicBezTo>
                  <a:pt x="10334" y="19450"/>
                  <a:pt x="10364" y="19373"/>
                  <a:pt x="10404" y="19304"/>
                </a:cubicBezTo>
                <a:cubicBezTo>
                  <a:pt x="12100" y="21600"/>
                  <a:pt x="14681" y="21505"/>
                  <a:pt x="16298" y="19004"/>
                </a:cubicBezTo>
                <a:cubicBezTo>
                  <a:pt x="16404" y="18842"/>
                  <a:pt x="16503" y="18670"/>
                  <a:pt x="16595" y="18496"/>
                </a:cubicBezTo>
                <a:lnTo>
                  <a:pt x="17190" y="18496"/>
                </a:lnTo>
                <a:cubicBezTo>
                  <a:pt x="19409" y="18496"/>
                  <a:pt x="21208" y="15737"/>
                  <a:pt x="21208" y="12332"/>
                </a:cubicBezTo>
                <a:cubicBezTo>
                  <a:pt x="21208" y="9550"/>
                  <a:pt x="20006" y="7199"/>
                  <a:pt x="18356" y="6432"/>
                </a:cubicBezTo>
                <a:cubicBezTo>
                  <a:pt x="18378" y="6229"/>
                  <a:pt x="18391" y="6023"/>
                  <a:pt x="18391" y="5810"/>
                </a:cubicBezTo>
                <a:cubicBezTo>
                  <a:pt x="18391" y="3685"/>
                  <a:pt x="17269" y="1961"/>
                  <a:pt x="15884" y="1961"/>
                </a:cubicBezTo>
                <a:cubicBezTo>
                  <a:pt x="15216" y="1961"/>
                  <a:pt x="14610" y="2364"/>
                  <a:pt x="14160" y="3018"/>
                </a:cubicBezTo>
                <a:cubicBezTo>
                  <a:pt x="13460" y="1213"/>
                  <a:pt x="12179" y="0"/>
                  <a:pt x="10711" y="0"/>
                </a:cubicBezTo>
                <a:close/>
              </a:path>
            </a:pathLst>
          </a:custGeom>
          <a:solidFill>
            <a:srgbClr val="EA9D14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1pPr>
            <a:lvl2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2pPr>
            <a:lvl3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3pPr>
            <a:lvl4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4pPr>
            <a:lvl5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5pPr>
            <a:lvl6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6pPr>
            <a:lvl7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7pPr>
            <a:lvl8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8pPr>
            <a:lvl9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333333"/>
                </a:solidFill>
                <a:effectLst/>
                <a:uFillTx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endParaRPr sz="36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4" name="ïş1íďè">
            <a:extLst>
              <a:ext uri="{FF2B5EF4-FFF2-40B4-BE49-F238E27FC236}">
                <a16:creationId xmlns:a16="http://schemas.microsoft.com/office/drawing/2014/main" xmlns="" id="{87E86FD6-521B-4056-9DED-58A52B6EED18}"/>
              </a:ext>
            </a:extLst>
          </p:cNvPr>
          <p:cNvSpPr/>
          <p:nvPr/>
        </p:nvSpPr>
        <p:spPr bwMode="auto">
          <a:xfrm>
            <a:off x="8137242" y="2523431"/>
            <a:ext cx="421539" cy="375269"/>
          </a:xfrm>
          <a:custGeom>
            <a:avLst/>
            <a:gdLst>
              <a:gd name="T0" fmla="*/ 742 w 942"/>
              <a:gd name="T1" fmla="*/ 570 h 840"/>
              <a:gd name="T2" fmla="*/ 755 w 942"/>
              <a:gd name="T3" fmla="*/ 520 h 840"/>
              <a:gd name="T4" fmla="*/ 645 w 942"/>
              <a:gd name="T5" fmla="*/ 450 h 840"/>
              <a:gd name="T6" fmla="*/ 600 w 942"/>
              <a:gd name="T7" fmla="*/ 452 h 840"/>
              <a:gd name="T8" fmla="*/ 600 w 942"/>
              <a:gd name="T9" fmla="*/ 411 h 840"/>
              <a:gd name="T10" fmla="*/ 722 w 942"/>
              <a:gd name="T11" fmla="*/ 411 h 840"/>
              <a:gd name="T12" fmla="*/ 722 w 942"/>
              <a:gd name="T13" fmla="*/ 367 h 840"/>
              <a:gd name="T14" fmla="*/ 608 w 942"/>
              <a:gd name="T15" fmla="*/ 367 h 840"/>
              <a:gd name="T16" fmla="*/ 650 w 942"/>
              <a:gd name="T17" fmla="*/ 295 h 840"/>
              <a:gd name="T18" fmla="*/ 733 w 942"/>
              <a:gd name="T19" fmla="*/ 295 h 840"/>
              <a:gd name="T20" fmla="*/ 733 w 942"/>
              <a:gd name="T21" fmla="*/ 251 h 840"/>
              <a:gd name="T22" fmla="*/ 676 w 942"/>
              <a:gd name="T23" fmla="*/ 251 h 840"/>
              <a:gd name="T24" fmla="*/ 762 w 942"/>
              <a:gd name="T25" fmla="*/ 106 h 840"/>
              <a:gd name="T26" fmla="*/ 689 w 942"/>
              <a:gd name="T27" fmla="*/ 106 h 840"/>
              <a:gd name="T28" fmla="*/ 569 w 942"/>
              <a:gd name="T29" fmla="*/ 326 h 840"/>
              <a:gd name="T30" fmla="*/ 450 w 942"/>
              <a:gd name="T31" fmla="*/ 106 h 840"/>
              <a:gd name="T32" fmla="*/ 377 w 942"/>
              <a:gd name="T33" fmla="*/ 106 h 840"/>
              <a:gd name="T34" fmla="*/ 463 w 942"/>
              <a:gd name="T35" fmla="*/ 251 h 840"/>
              <a:gd name="T36" fmla="*/ 404 w 942"/>
              <a:gd name="T37" fmla="*/ 251 h 840"/>
              <a:gd name="T38" fmla="*/ 404 w 942"/>
              <a:gd name="T39" fmla="*/ 295 h 840"/>
              <a:gd name="T40" fmla="*/ 489 w 942"/>
              <a:gd name="T41" fmla="*/ 295 h 840"/>
              <a:gd name="T42" fmla="*/ 531 w 942"/>
              <a:gd name="T43" fmla="*/ 367 h 840"/>
              <a:gd name="T44" fmla="*/ 420 w 942"/>
              <a:gd name="T45" fmla="*/ 367 h 840"/>
              <a:gd name="T46" fmla="*/ 420 w 942"/>
              <a:gd name="T47" fmla="*/ 411 h 840"/>
              <a:gd name="T48" fmla="*/ 538 w 942"/>
              <a:gd name="T49" fmla="*/ 411 h 840"/>
              <a:gd name="T50" fmla="*/ 538 w 942"/>
              <a:gd name="T51" fmla="*/ 454 h 840"/>
              <a:gd name="T52" fmla="*/ 535 w 942"/>
              <a:gd name="T53" fmla="*/ 454 h 840"/>
              <a:gd name="T54" fmla="*/ 440 w 942"/>
              <a:gd name="T55" fmla="*/ 436 h 840"/>
              <a:gd name="T56" fmla="*/ 307 w 942"/>
              <a:gd name="T57" fmla="*/ 419 h 840"/>
              <a:gd name="T58" fmla="*/ 249 w 942"/>
              <a:gd name="T59" fmla="*/ 434 h 840"/>
              <a:gd name="T60" fmla="*/ 234 w 942"/>
              <a:gd name="T61" fmla="*/ 335 h 840"/>
              <a:gd name="T62" fmla="*/ 570 w 942"/>
              <a:gd name="T63" fmla="*/ 0 h 840"/>
              <a:gd name="T64" fmla="*/ 905 w 942"/>
              <a:gd name="T65" fmla="*/ 335 h 840"/>
              <a:gd name="T66" fmla="*/ 872 w 942"/>
              <a:gd name="T67" fmla="*/ 479 h 840"/>
              <a:gd name="T68" fmla="*/ 858 w 942"/>
              <a:gd name="T69" fmla="*/ 487 h 840"/>
              <a:gd name="T70" fmla="*/ 798 w 942"/>
              <a:gd name="T71" fmla="*/ 552 h 840"/>
              <a:gd name="T72" fmla="*/ 718 w 942"/>
              <a:gd name="T73" fmla="*/ 628 h 840"/>
              <a:gd name="T74" fmla="*/ 644 w 942"/>
              <a:gd name="T75" fmla="*/ 609 h 840"/>
              <a:gd name="T76" fmla="*/ 742 w 942"/>
              <a:gd name="T77" fmla="*/ 570 h 840"/>
              <a:gd name="T78" fmla="*/ 154 w 942"/>
              <a:gd name="T79" fmla="*/ 780 h 840"/>
              <a:gd name="T80" fmla="*/ 779 w 942"/>
              <a:gd name="T81" fmla="*/ 758 h 840"/>
              <a:gd name="T82" fmla="*/ 932 w 942"/>
              <a:gd name="T83" fmla="*/ 535 h 840"/>
              <a:gd name="T84" fmla="*/ 870 w 942"/>
              <a:gd name="T85" fmla="*/ 507 h 840"/>
              <a:gd name="T86" fmla="*/ 724 w 942"/>
              <a:gd name="T87" fmla="*/ 650 h 840"/>
              <a:gd name="T88" fmla="*/ 545 w 942"/>
              <a:gd name="T89" fmla="*/ 594 h 840"/>
              <a:gd name="T90" fmla="*/ 732 w 942"/>
              <a:gd name="T91" fmla="*/ 524 h 840"/>
              <a:gd name="T92" fmla="*/ 533 w 942"/>
              <a:gd name="T93" fmla="*/ 477 h 840"/>
              <a:gd name="T94" fmla="*/ 310 w 942"/>
              <a:gd name="T95" fmla="*/ 441 h 840"/>
              <a:gd name="T96" fmla="*/ 0 w 942"/>
              <a:gd name="T97" fmla="*/ 626 h 840"/>
              <a:gd name="T98" fmla="*/ 154 w 942"/>
              <a:gd name="T99" fmla="*/ 780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42" h="840">
                <a:moveTo>
                  <a:pt x="742" y="570"/>
                </a:moveTo>
                <a:cubicBezTo>
                  <a:pt x="753" y="556"/>
                  <a:pt x="758" y="539"/>
                  <a:pt x="755" y="520"/>
                </a:cubicBezTo>
                <a:cubicBezTo>
                  <a:pt x="745" y="450"/>
                  <a:pt x="670" y="450"/>
                  <a:pt x="645" y="450"/>
                </a:cubicBezTo>
                <a:cubicBezTo>
                  <a:pt x="631" y="450"/>
                  <a:pt x="615" y="451"/>
                  <a:pt x="600" y="452"/>
                </a:cubicBezTo>
                <a:lnTo>
                  <a:pt x="600" y="411"/>
                </a:lnTo>
                <a:lnTo>
                  <a:pt x="722" y="411"/>
                </a:lnTo>
                <a:lnTo>
                  <a:pt x="722" y="367"/>
                </a:lnTo>
                <a:lnTo>
                  <a:pt x="608" y="367"/>
                </a:lnTo>
                <a:lnTo>
                  <a:pt x="650" y="295"/>
                </a:lnTo>
                <a:lnTo>
                  <a:pt x="733" y="295"/>
                </a:lnTo>
                <a:lnTo>
                  <a:pt x="733" y="251"/>
                </a:lnTo>
                <a:lnTo>
                  <a:pt x="676" y="251"/>
                </a:lnTo>
                <a:lnTo>
                  <a:pt x="762" y="106"/>
                </a:lnTo>
                <a:lnTo>
                  <a:pt x="689" y="106"/>
                </a:lnTo>
                <a:lnTo>
                  <a:pt x="569" y="326"/>
                </a:lnTo>
                <a:lnTo>
                  <a:pt x="450" y="106"/>
                </a:lnTo>
                <a:lnTo>
                  <a:pt x="377" y="106"/>
                </a:lnTo>
                <a:lnTo>
                  <a:pt x="463" y="251"/>
                </a:lnTo>
                <a:lnTo>
                  <a:pt x="404" y="251"/>
                </a:lnTo>
                <a:lnTo>
                  <a:pt x="404" y="295"/>
                </a:lnTo>
                <a:lnTo>
                  <a:pt x="489" y="295"/>
                </a:lnTo>
                <a:lnTo>
                  <a:pt x="531" y="367"/>
                </a:lnTo>
                <a:lnTo>
                  <a:pt x="420" y="367"/>
                </a:lnTo>
                <a:lnTo>
                  <a:pt x="420" y="411"/>
                </a:lnTo>
                <a:lnTo>
                  <a:pt x="538" y="411"/>
                </a:lnTo>
                <a:lnTo>
                  <a:pt x="538" y="454"/>
                </a:lnTo>
                <a:cubicBezTo>
                  <a:pt x="537" y="454"/>
                  <a:pt x="536" y="454"/>
                  <a:pt x="535" y="454"/>
                </a:cubicBezTo>
                <a:cubicBezTo>
                  <a:pt x="504" y="451"/>
                  <a:pt x="472" y="443"/>
                  <a:pt x="440" y="436"/>
                </a:cubicBezTo>
                <a:cubicBezTo>
                  <a:pt x="393" y="424"/>
                  <a:pt x="348" y="413"/>
                  <a:pt x="307" y="419"/>
                </a:cubicBezTo>
                <a:cubicBezTo>
                  <a:pt x="287" y="421"/>
                  <a:pt x="268" y="427"/>
                  <a:pt x="249" y="434"/>
                </a:cubicBezTo>
                <a:cubicBezTo>
                  <a:pt x="239" y="403"/>
                  <a:pt x="234" y="370"/>
                  <a:pt x="234" y="335"/>
                </a:cubicBezTo>
                <a:cubicBezTo>
                  <a:pt x="234" y="150"/>
                  <a:pt x="384" y="0"/>
                  <a:pt x="570" y="0"/>
                </a:cubicBezTo>
                <a:cubicBezTo>
                  <a:pt x="755" y="0"/>
                  <a:pt x="905" y="150"/>
                  <a:pt x="905" y="335"/>
                </a:cubicBezTo>
                <a:cubicBezTo>
                  <a:pt x="905" y="387"/>
                  <a:pt x="893" y="436"/>
                  <a:pt x="872" y="479"/>
                </a:cubicBezTo>
                <a:cubicBezTo>
                  <a:pt x="867" y="482"/>
                  <a:pt x="863" y="484"/>
                  <a:pt x="858" y="487"/>
                </a:cubicBezTo>
                <a:cubicBezTo>
                  <a:pt x="835" y="501"/>
                  <a:pt x="817" y="526"/>
                  <a:pt x="798" y="552"/>
                </a:cubicBezTo>
                <a:cubicBezTo>
                  <a:pt x="774" y="585"/>
                  <a:pt x="749" y="619"/>
                  <a:pt x="718" y="628"/>
                </a:cubicBezTo>
                <a:cubicBezTo>
                  <a:pt x="700" y="633"/>
                  <a:pt x="673" y="623"/>
                  <a:pt x="644" y="609"/>
                </a:cubicBezTo>
                <a:cubicBezTo>
                  <a:pt x="686" y="604"/>
                  <a:pt x="723" y="594"/>
                  <a:pt x="742" y="570"/>
                </a:cubicBezTo>
                <a:close/>
                <a:moveTo>
                  <a:pt x="154" y="780"/>
                </a:moveTo>
                <a:cubicBezTo>
                  <a:pt x="321" y="683"/>
                  <a:pt x="559" y="840"/>
                  <a:pt x="779" y="758"/>
                </a:cubicBezTo>
                <a:cubicBezTo>
                  <a:pt x="864" y="727"/>
                  <a:pt x="907" y="635"/>
                  <a:pt x="932" y="535"/>
                </a:cubicBezTo>
                <a:cubicBezTo>
                  <a:pt x="942" y="495"/>
                  <a:pt x="922" y="475"/>
                  <a:pt x="870" y="507"/>
                </a:cubicBezTo>
                <a:cubicBezTo>
                  <a:pt x="824" y="535"/>
                  <a:pt x="790" y="632"/>
                  <a:pt x="724" y="650"/>
                </a:cubicBezTo>
                <a:cubicBezTo>
                  <a:pt x="673" y="664"/>
                  <a:pt x="607" y="606"/>
                  <a:pt x="545" y="594"/>
                </a:cubicBezTo>
                <a:cubicBezTo>
                  <a:pt x="624" y="587"/>
                  <a:pt x="742" y="591"/>
                  <a:pt x="732" y="524"/>
                </a:cubicBezTo>
                <a:cubicBezTo>
                  <a:pt x="721" y="446"/>
                  <a:pt x="603" y="483"/>
                  <a:pt x="533" y="477"/>
                </a:cubicBezTo>
                <a:cubicBezTo>
                  <a:pt x="453" y="469"/>
                  <a:pt x="373" y="433"/>
                  <a:pt x="310" y="441"/>
                </a:cubicBezTo>
                <a:cubicBezTo>
                  <a:pt x="188" y="457"/>
                  <a:pt x="83" y="591"/>
                  <a:pt x="0" y="626"/>
                </a:cubicBezTo>
                <a:lnTo>
                  <a:pt x="154" y="7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20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5" name="i$ḷîḍê">
            <a:extLst>
              <a:ext uri="{FF2B5EF4-FFF2-40B4-BE49-F238E27FC236}">
                <a16:creationId xmlns:a16="http://schemas.microsoft.com/office/drawing/2014/main" xmlns="" id="{1175A03F-584F-42FA-AAB4-34973BABBF54}"/>
              </a:ext>
            </a:extLst>
          </p:cNvPr>
          <p:cNvSpPr/>
          <p:nvPr/>
        </p:nvSpPr>
        <p:spPr bwMode="auto">
          <a:xfrm>
            <a:off x="8897982" y="1359534"/>
            <a:ext cx="413732" cy="372284"/>
          </a:xfrm>
          <a:custGeom>
            <a:avLst/>
            <a:gdLst>
              <a:gd name="connsiteX0" fmla="*/ 465730 w 609191"/>
              <a:gd name="connsiteY0" fmla="*/ 360460 h 548159"/>
              <a:gd name="connsiteX1" fmla="*/ 465730 w 609191"/>
              <a:gd name="connsiteY1" fmla="*/ 404898 h 548159"/>
              <a:gd name="connsiteX2" fmla="*/ 421230 w 609191"/>
              <a:gd name="connsiteY2" fmla="*/ 404898 h 548159"/>
              <a:gd name="connsiteX3" fmla="*/ 421230 w 609191"/>
              <a:gd name="connsiteY3" fmla="*/ 439197 h 548159"/>
              <a:gd name="connsiteX4" fmla="*/ 465730 w 609191"/>
              <a:gd name="connsiteY4" fmla="*/ 439197 h 548159"/>
              <a:gd name="connsiteX5" fmla="*/ 465730 w 609191"/>
              <a:gd name="connsiteY5" fmla="*/ 483635 h 548159"/>
              <a:gd name="connsiteX6" fmla="*/ 499982 w 609191"/>
              <a:gd name="connsiteY6" fmla="*/ 483635 h 548159"/>
              <a:gd name="connsiteX7" fmla="*/ 499982 w 609191"/>
              <a:gd name="connsiteY7" fmla="*/ 439197 h 548159"/>
              <a:gd name="connsiteX8" fmla="*/ 544577 w 609191"/>
              <a:gd name="connsiteY8" fmla="*/ 439197 h 548159"/>
              <a:gd name="connsiteX9" fmla="*/ 544577 w 609191"/>
              <a:gd name="connsiteY9" fmla="*/ 404898 h 548159"/>
              <a:gd name="connsiteX10" fmla="*/ 499982 w 609191"/>
              <a:gd name="connsiteY10" fmla="*/ 404898 h 548159"/>
              <a:gd name="connsiteX11" fmla="*/ 499982 w 609191"/>
              <a:gd name="connsiteY11" fmla="*/ 360460 h 548159"/>
              <a:gd name="connsiteX12" fmla="*/ 482809 w 609191"/>
              <a:gd name="connsiteY12" fmla="*/ 295746 h 548159"/>
              <a:gd name="connsiteX13" fmla="*/ 609191 w 609191"/>
              <a:gd name="connsiteY13" fmla="*/ 421953 h 548159"/>
              <a:gd name="connsiteX14" fmla="*/ 482809 w 609191"/>
              <a:gd name="connsiteY14" fmla="*/ 548159 h 548159"/>
              <a:gd name="connsiteX15" fmla="*/ 356426 w 609191"/>
              <a:gd name="connsiteY15" fmla="*/ 421953 h 548159"/>
              <a:gd name="connsiteX16" fmla="*/ 482809 w 609191"/>
              <a:gd name="connsiteY16" fmla="*/ 295746 h 548159"/>
              <a:gd name="connsiteX17" fmla="*/ 256102 w 609191"/>
              <a:gd name="connsiteY17" fmla="*/ 446 h 548159"/>
              <a:gd name="connsiteX18" fmla="*/ 318064 w 609191"/>
              <a:gd name="connsiteY18" fmla="*/ 13618 h 548159"/>
              <a:gd name="connsiteX19" fmla="*/ 348333 w 609191"/>
              <a:gd name="connsiteY19" fmla="*/ 41667 h 548159"/>
              <a:gd name="connsiteX20" fmla="*/ 381544 w 609191"/>
              <a:gd name="connsiteY20" fmla="*/ 146945 h 548159"/>
              <a:gd name="connsiteX21" fmla="*/ 379267 w 609191"/>
              <a:gd name="connsiteY21" fmla="*/ 156232 h 548159"/>
              <a:gd name="connsiteX22" fmla="*/ 388186 w 609191"/>
              <a:gd name="connsiteY22" fmla="*/ 200485 h 548159"/>
              <a:gd name="connsiteX23" fmla="*/ 366742 w 609191"/>
              <a:gd name="connsiteY23" fmla="*/ 237725 h 548159"/>
              <a:gd name="connsiteX24" fmla="*/ 351749 w 609191"/>
              <a:gd name="connsiteY24" fmla="*/ 278851 h 548159"/>
              <a:gd name="connsiteX25" fmla="*/ 351749 w 609191"/>
              <a:gd name="connsiteY25" fmla="*/ 322915 h 548159"/>
              <a:gd name="connsiteX26" fmla="*/ 317969 w 609191"/>
              <a:gd name="connsiteY26" fmla="*/ 422507 h 548159"/>
              <a:gd name="connsiteX27" fmla="*/ 376800 w 609191"/>
              <a:gd name="connsiteY27" fmla="*/ 548159 h 548159"/>
              <a:gd name="connsiteX28" fmla="*/ 26853 w 609191"/>
              <a:gd name="connsiteY28" fmla="*/ 548159 h 548159"/>
              <a:gd name="connsiteX29" fmla="*/ 0 w 609191"/>
              <a:gd name="connsiteY29" fmla="*/ 521437 h 548159"/>
              <a:gd name="connsiteX30" fmla="*/ 0 w 609191"/>
              <a:gd name="connsiteY30" fmla="*/ 473867 h 548159"/>
              <a:gd name="connsiteX31" fmla="*/ 19452 w 609191"/>
              <a:gd name="connsiteY31" fmla="*/ 433120 h 548159"/>
              <a:gd name="connsiteX32" fmla="*/ 173740 w 609191"/>
              <a:gd name="connsiteY32" fmla="*/ 334286 h 548159"/>
              <a:gd name="connsiteX33" fmla="*/ 176586 w 609191"/>
              <a:gd name="connsiteY33" fmla="*/ 330021 h 548159"/>
              <a:gd name="connsiteX34" fmla="*/ 176586 w 609191"/>
              <a:gd name="connsiteY34" fmla="*/ 278851 h 548159"/>
              <a:gd name="connsiteX35" fmla="*/ 161594 w 609191"/>
              <a:gd name="connsiteY35" fmla="*/ 237725 h 548159"/>
              <a:gd name="connsiteX36" fmla="*/ 140149 w 609191"/>
              <a:gd name="connsiteY36" fmla="*/ 200485 h 548159"/>
              <a:gd name="connsiteX37" fmla="*/ 148499 w 609191"/>
              <a:gd name="connsiteY37" fmla="*/ 156232 h 548159"/>
              <a:gd name="connsiteX38" fmla="*/ 146222 w 609191"/>
              <a:gd name="connsiteY38" fmla="*/ 146756 h 548159"/>
              <a:gd name="connsiteX39" fmla="*/ 146032 w 609191"/>
              <a:gd name="connsiteY39" fmla="*/ 95111 h 548159"/>
              <a:gd name="connsiteX40" fmla="*/ 176207 w 609191"/>
              <a:gd name="connsiteY40" fmla="*/ 42141 h 548159"/>
              <a:gd name="connsiteX41" fmla="*/ 204199 w 609191"/>
              <a:gd name="connsiteY41" fmla="*/ 19019 h 548159"/>
              <a:gd name="connsiteX42" fmla="*/ 231431 w 609191"/>
              <a:gd name="connsiteY42" fmla="*/ 5184 h 548159"/>
              <a:gd name="connsiteX43" fmla="*/ 256102 w 609191"/>
              <a:gd name="connsiteY43" fmla="*/ 446 h 54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9191" h="548159">
                <a:moveTo>
                  <a:pt x="465730" y="360460"/>
                </a:moveTo>
                <a:lnTo>
                  <a:pt x="465730" y="404898"/>
                </a:lnTo>
                <a:lnTo>
                  <a:pt x="421230" y="404898"/>
                </a:lnTo>
                <a:lnTo>
                  <a:pt x="421230" y="439197"/>
                </a:lnTo>
                <a:lnTo>
                  <a:pt x="465730" y="439197"/>
                </a:lnTo>
                <a:lnTo>
                  <a:pt x="465730" y="483635"/>
                </a:lnTo>
                <a:lnTo>
                  <a:pt x="499982" y="483635"/>
                </a:lnTo>
                <a:lnTo>
                  <a:pt x="499982" y="439197"/>
                </a:lnTo>
                <a:lnTo>
                  <a:pt x="544577" y="439197"/>
                </a:lnTo>
                <a:lnTo>
                  <a:pt x="544577" y="404898"/>
                </a:lnTo>
                <a:lnTo>
                  <a:pt x="499982" y="404898"/>
                </a:lnTo>
                <a:lnTo>
                  <a:pt x="499982" y="360460"/>
                </a:lnTo>
                <a:close/>
                <a:moveTo>
                  <a:pt x="482809" y="295746"/>
                </a:moveTo>
                <a:cubicBezTo>
                  <a:pt x="552642" y="295746"/>
                  <a:pt x="609191" y="352217"/>
                  <a:pt x="609191" y="421953"/>
                </a:cubicBezTo>
                <a:cubicBezTo>
                  <a:pt x="609191" y="491688"/>
                  <a:pt x="552642" y="548159"/>
                  <a:pt x="482809" y="548159"/>
                </a:cubicBezTo>
                <a:cubicBezTo>
                  <a:pt x="413071" y="548159"/>
                  <a:pt x="356426" y="491688"/>
                  <a:pt x="356426" y="421953"/>
                </a:cubicBezTo>
                <a:cubicBezTo>
                  <a:pt x="356426" y="352217"/>
                  <a:pt x="412976" y="295746"/>
                  <a:pt x="482809" y="295746"/>
                </a:cubicBezTo>
                <a:close/>
                <a:moveTo>
                  <a:pt x="256102" y="446"/>
                </a:moveTo>
                <a:cubicBezTo>
                  <a:pt x="283050" y="-1828"/>
                  <a:pt x="303356" y="4900"/>
                  <a:pt x="318064" y="13618"/>
                </a:cubicBezTo>
                <a:cubicBezTo>
                  <a:pt x="339983" y="25747"/>
                  <a:pt x="348333" y="41667"/>
                  <a:pt x="348333" y="41667"/>
                </a:cubicBezTo>
                <a:cubicBezTo>
                  <a:pt x="348333" y="41667"/>
                  <a:pt x="398434" y="45173"/>
                  <a:pt x="381544" y="146945"/>
                </a:cubicBezTo>
                <a:cubicBezTo>
                  <a:pt x="380975" y="149978"/>
                  <a:pt x="380216" y="153105"/>
                  <a:pt x="379267" y="156232"/>
                </a:cubicBezTo>
                <a:cubicBezTo>
                  <a:pt x="388946" y="156232"/>
                  <a:pt x="398624" y="163623"/>
                  <a:pt x="388186" y="200485"/>
                </a:cubicBezTo>
                <a:cubicBezTo>
                  <a:pt x="380026" y="229292"/>
                  <a:pt x="372435" y="237251"/>
                  <a:pt x="366742" y="237725"/>
                </a:cubicBezTo>
                <a:cubicBezTo>
                  <a:pt x="364749" y="250802"/>
                  <a:pt x="359530" y="265206"/>
                  <a:pt x="351749" y="278851"/>
                </a:cubicBezTo>
                <a:lnTo>
                  <a:pt x="351749" y="322915"/>
                </a:lnTo>
                <a:cubicBezTo>
                  <a:pt x="330589" y="350584"/>
                  <a:pt x="317969" y="385077"/>
                  <a:pt x="317969" y="422507"/>
                </a:cubicBezTo>
                <a:cubicBezTo>
                  <a:pt x="317969" y="472920"/>
                  <a:pt x="340837" y="518120"/>
                  <a:pt x="376800" y="548159"/>
                </a:cubicBezTo>
                <a:lnTo>
                  <a:pt x="26853" y="548159"/>
                </a:lnTo>
                <a:cubicBezTo>
                  <a:pt x="12051" y="548159"/>
                  <a:pt x="0" y="536219"/>
                  <a:pt x="0" y="521437"/>
                </a:cubicBezTo>
                <a:lnTo>
                  <a:pt x="0" y="473867"/>
                </a:lnTo>
                <a:cubicBezTo>
                  <a:pt x="0" y="458137"/>
                  <a:pt x="7211" y="443070"/>
                  <a:pt x="19452" y="433120"/>
                </a:cubicBezTo>
                <a:cubicBezTo>
                  <a:pt x="86633" y="377970"/>
                  <a:pt x="159032" y="341487"/>
                  <a:pt x="173740" y="334286"/>
                </a:cubicBezTo>
                <a:cubicBezTo>
                  <a:pt x="175353" y="333528"/>
                  <a:pt x="176396" y="331917"/>
                  <a:pt x="176586" y="330021"/>
                </a:cubicBezTo>
                <a:lnTo>
                  <a:pt x="176586" y="278851"/>
                </a:lnTo>
                <a:cubicBezTo>
                  <a:pt x="168616" y="265206"/>
                  <a:pt x="163587" y="250802"/>
                  <a:pt x="161594" y="237725"/>
                </a:cubicBezTo>
                <a:cubicBezTo>
                  <a:pt x="155901" y="237251"/>
                  <a:pt x="148310" y="229197"/>
                  <a:pt x="140149" y="200485"/>
                </a:cubicBezTo>
                <a:cubicBezTo>
                  <a:pt x="129806" y="164192"/>
                  <a:pt x="139200" y="156516"/>
                  <a:pt x="148499" y="156232"/>
                </a:cubicBezTo>
                <a:cubicBezTo>
                  <a:pt x="147645" y="153105"/>
                  <a:pt x="146886" y="149978"/>
                  <a:pt x="146222" y="146756"/>
                </a:cubicBezTo>
                <a:cubicBezTo>
                  <a:pt x="142711" y="128467"/>
                  <a:pt x="141667" y="111410"/>
                  <a:pt x="146032" y="95111"/>
                </a:cubicBezTo>
                <a:cubicBezTo>
                  <a:pt x="151061" y="73222"/>
                  <a:pt x="162922" y="55691"/>
                  <a:pt x="176207" y="42141"/>
                </a:cubicBezTo>
                <a:cubicBezTo>
                  <a:pt x="184557" y="33233"/>
                  <a:pt x="194046" y="25463"/>
                  <a:pt x="204199" y="19019"/>
                </a:cubicBezTo>
                <a:cubicBezTo>
                  <a:pt x="212454" y="13334"/>
                  <a:pt x="221563" y="8406"/>
                  <a:pt x="231431" y="5184"/>
                </a:cubicBezTo>
                <a:cubicBezTo>
                  <a:pt x="239117" y="2626"/>
                  <a:pt x="247373" y="825"/>
                  <a:pt x="256102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17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D5E6DA37-58E5-4AE9-A746-8AC37846854C}"/>
              </a:ext>
            </a:extLst>
          </p:cNvPr>
          <p:cNvCxnSpPr>
            <a:cxnSpLocks/>
          </p:cNvCxnSpPr>
          <p:nvPr/>
        </p:nvCxnSpPr>
        <p:spPr>
          <a:xfrm flipV="1">
            <a:off x="1226574" y="919636"/>
            <a:ext cx="4064346" cy="5023761"/>
          </a:xfrm>
          <a:prstGeom prst="straightConnector1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íşľídê">
            <a:extLst>
              <a:ext uri="{FF2B5EF4-FFF2-40B4-BE49-F238E27FC236}">
                <a16:creationId xmlns:a16="http://schemas.microsoft.com/office/drawing/2014/main" xmlns="" id="{4A026364-652C-4F7D-89D4-9C1D997DE975}"/>
              </a:ext>
            </a:extLst>
          </p:cNvPr>
          <p:cNvSpPr/>
          <p:nvPr/>
        </p:nvSpPr>
        <p:spPr>
          <a:xfrm rot="2165686">
            <a:off x="335360" y="4036958"/>
            <a:ext cx="3996602" cy="1598642"/>
          </a:xfrm>
          <a:prstGeom prst="ellipse">
            <a:avLst/>
          </a:prstGeom>
          <a:noFill/>
          <a:ln w="76200">
            <a:solidFill>
              <a:srgbClr val="83C5D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1" name="ïs1íḋè">
            <a:extLst>
              <a:ext uri="{FF2B5EF4-FFF2-40B4-BE49-F238E27FC236}">
                <a16:creationId xmlns:a16="http://schemas.microsoft.com/office/drawing/2014/main" xmlns="" id="{8C845F98-DE51-4DB8-83D4-FEFC1D3BAE3A}"/>
              </a:ext>
            </a:extLst>
          </p:cNvPr>
          <p:cNvSpPr/>
          <p:nvPr/>
        </p:nvSpPr>
        <p:spPr>
          <a:xfrm rot="2165686">
            <a:off x="1543430" y="3102680"/>
            <a:ext cx="3180716" cy="1272289"/>
          </a:xfrm>
          <a:prstGeom prst="ellipse">
            <a:avLst/>
          </a:prstGeom>
          <a:noFill/>
          <a:ln w="76200">
            <a:solidFill>
              <a:srgbClr val="EA9D14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2" name="isḷîďè">
            <a:extLst>
              <a:ext uri="{FF2B5EF4-FFF2-40B4-BE49-F238E27FC236}">
                <a16:creationId xmlns:a16="http://schemas.microsoft.com/office/drawing/2014/main" xmlns="" id="{7CD85F98-659D-4B05-9163-58425417367A}"/>
              </a:ext>
            </a:extLst>
          </p:cNvPr>
          <p:cNvSpPr/>
          <p:nvPr/>
        </p:nvSpPr>
        <p:spPr>
          <a:xfrm rot="2165686">
            <a:off x="2613946" y="2381630"/>
            <a:ext cx="2493858" cy="997544"/>
          </a:xfrm>
          <a:prstGeom prst="ellipse">
            <a:avLst/>
          </a:prstGeom>
          <a:noFill/>
          <a:ln w="76200">
            <a:solidFill>
              <a:srgbClr val="83C5D9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3" name="íṣľiḋè">
            <a:extLst>
              <a:ext uri="{FF2B5EF4-FFF2-40B4-BE49-F238E27FC236}">
                <a16:creationId xmlns:a16="http://schemas.microsoft.com/office/drawing/2014/main" xmlns="" id="{698DB9D4-5793-438A-A821-A4F87EE530AD}"/>
              </a:ext>
            </a:extLst>
          </p:cNvPr>
          <p:cNvSpPr/>
          <p:nvPr/>
        </p:nvSpPr>
        <p:spPr>
          <a:xfrm rot="2165686">
            <a:off x="3279110" y="1666623"/>
            <a:ext cx="2052101" cy="820840"/>
          </a:xfrm>
          <a:prstGeom prst="ellipse">
            <a:avLst/>
          </a:prstGeom>
          <a:noFill/>
          <a:ln w="76200">
            <a:solidFill>
              <a:srgbClr val="EA9D14">
                <a:alpha val="8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išľiḓè">
            <a:extLst>
              <a:ext uri="{FF2B5EF4-FFF2-40B4-BE49-F238E27FC236}">
                <a16:creationId xmlns:a16="http://schemas.microsoft.com/office/drawing/2014/main" xmlns="" id="{5BE45735-BB5E-4846-8C9D-B5E015C5367D}"/>
              </a:ext>
            </a:extLst>
          </p:cNvPr>
          <p:cNvSpPr txBox="1"/>
          <p:nvPr/>
        </p:nvSpPr>
        <p:spPr>
          <a:xfrm>
            <a:off x="5781949" y="1237695"/>
            <a:ext cx="4723835" cy="127468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just">
              <a:lnSpc>
                <a:spcPct val="150000"/>
              </a:lnSpc>
            </a:pPr>
            <a:endParaRPr lang="en-US" sz="32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iṣḷîḋè">
            <a:extLst>
              <a:ext uri="{FF2B5EF4-FFF2-40B4-BE49-F238E27FC236}">
                <a16:creationId xmlns:a16="http://schemas.microsoft.com/office/drawing/2014/main" xmlns="" id="{93839B72-6B60-46A6-A5B2-64D94326CDE1}"/>
              </a:ext>
            </a:extLst>
          </p:cNvPr>
          <p:cNvSpPr/>
          <p:nvPr/>
        </p:nvSpPr>
        <p:spPr bwMode="auto">
          <a:xfrm>
            <a:off x="5781949" y="5166422"/>
            <a:ext cx="714832" cy="487788"/>
          </a:xfrm>
          <a:custGeom>
            <a:avLst/>
            <a:gdLst>
              <a:gd name="connsiteX0" fmla="*/ 20293 w 607639"/>
              <a:gd name="connsiteY0" fmla="*/ 364067 h 414642"/>
              <a:gd name="connsiteX1" fmla="*/ 20293 w 607639"/>
              <a:gd name="connsiteY1" fmla="*/ 384244 h 414642"/>
              <a:gd name="connsiteX2" fmla="*/ 30351 w 607639"/>
              <a:gd name="connsiteY2" fmla="*/ 394377 h 414642"/>
              <a:gd name="connsiteX3" fmla="*/ 577199 w 607639"/>
              <a:gd name="connsiteY3" fmla="*/ 394377 h 414642"/>
              <a:gd name="connsiteX4" fmla="*/ 587346 w 607639"/>
              <a:gd name="connsiteY4" fmla="*/ 384244 h 414642"/>
              <a:gd name="connsiteX5" fmla="*/ 587346 w 607639"/>
              <a:gd name="connsiteY5" fmla="*/ 364067 h 414642"/>
              <a:gd name="connsiteX6" fmla="*/ 556995 w 607639"/>
              <a:gd name="connsiteY6" fmla="*/ 364067 h 414642"/>
              <a:gd name="connsiteX7" fmla="*/ 394916 w 607639"/>
              <a:gd name="connsiteY7" fmla="*/ 364067 h 414642"/>
              <a:gd name="connsiteX8" fmla="*/ 394916 w 607639"/>
              <a:gd name="connsiteY8" fmla="*/ 374200 h 414642"/>
              <a:gd name="connsiteX9" fmla="*/ 384859 w 607639"/>
              <a:gd name="connsiteY9" fmla="*/ 384244 h 414642"/>
              <a:gd name="connsiteX10" fmla="*/ 222780 w 607639"/>
              <a:gd name="connsiteY10" fmla="*/ 384244 h 414642"/>
              <a:gd name="connsiteX11" fmla="*/ 212634 w 607639"/>
              <a:gd name="connsiteY11" fmla="*/ 374200 h 414642"/>
              <a:gd name="connsiteX12" fmla="*/ 212634 w 607639"/>
              <a:gd name="connsiteY12" fmla="*/ 364067 h 414642"/>
              <a:gd name="connsiteX13" fmla="*/ 50644 w 607639"/>
              <a:gd name="connsiteY13" fmla="*/ 364067 h 414642"/>
              <a:gd name="connsiteX14" fmla="*/ 141754 w 607639"/>
              <a:gd name="connsiteY14" fmla="*/ 232583 h 414642"/>
              <a:gd name="connsiteX15" fmla="*/ 161961 w 607639"/>
              <a:gd name="connsiteY15" fmla="*/ 232583 h 414642"/>
              <a:gd name="connsiteX16" fmla="*/ 172110 w 607639"/>
              <a:gd name="connsiteY16" fmla="*/ 242719 h 414642"/>
              <a:gd name="connsiteX17" fmla="*/ 161961 w 607639"/>
              <a:gd name="connsiteY17" fmla="*/ 252765 h 414642"/>
              <a:gd name="connsiteX18" fmla="*/ 141754 w 607639"/>
              <a:gd name="connsiteY18" fmla="*/ 252765 h 414642"/>
              <a:gd name="connsiteX19" fmla="*/ 131605 w 607639"/>
              <a:gd name="connsiteY19" fmla="*/ 242719 h 414642"/>
              <a:gd name="connsiteX20" fmla="*/ 141754 w 607639"/>
              <a:gd name="connsiteY20" fmla="*/ 232583 h 414642"/>
              <a:gd name="connsiteX21" fmla="*/ 141758 w 607639"/>
              <a:gd name="connsiteY21" fmla="*/ 192149 h 414642"/>
              <a:gd name="connsiteX22" fmla="*/ 182279 w 607639"/>
              <a:gd name="connsiteY22" fmla="*/ 192149 h 414642"/>
              <a:gd name="connsiteX23" fmla="*/ 192432 w 607639"/>
              <a:gd name="connsiteY23" fmla="*/ 202196 h 414642"/>
              <a:gd name="connsiteX24" fmla="*/ 182279 w 607639"/>
              <a:gd name="connsiteY24" fmla="*/ 212331 h 414642"/>
              <a:gd name="connsiteX25" fmla="*/ 141758 w 607639"/>
              <a:gd name="connsiteY25" fmla="*/ 212331 h 414642"/>
              <a:gd name="connsiteX26" fmla="*/ 131605 w 607639"/>
              <a:gd name="connsiteY26" fmla="*/ 202196 h 414642"/>
              <a:gd name="connsiteX27" fmla="*/ 141758 w 607639"/>
              <a:gd name="connsiteY27" fmla="*/ 192149 h 414642"/>
              <a:gd name="connsiteX28" fmla="*/ 141754 w 607639"/>
              <a:gd name="connsiteY28" fmla="*/ 151716 h 414642"/>
              <a:gd name="connsiteX29" fmla="*/ 161961 w 607639"/>
              <a:gd name="connsiteY29" fmla="*/ 151716 h 414642"/>
              <a:gd name="connsiteX30" fmla="*/ 172110 w 607639"/>
              <a:gd name="connsiteY30" fmla="*/ 161763 h 414642"/>
              <a:gd name="connsiteX31" fmla="*/ 161961 w 607639"/>
              <a:gd name="connsiteY31" fmla="*/ 171898 h 414642"/>
              <a:gd name="connsiteX32" fmla="*/ 141754 w 607639"/>
              <a:gd name="connsiteY32" fmla="*/ 171898 h 414642"/>
              <a:gd name="connsiteX33" fmla="*/ 131605 w 607639"/>
              <a:gd name="connsiteY33" fmla="*/ 161763 h 414642"/>
              <a:gd name="connsiteX34" fmla="*/ 141754 w 607639"/>
              <a:gd name="connsiteY34" fmla="*/ 151716 h 414642"/>
              <a:gd name="connsiteX35" fmla="*/ 141758 w 607639"/>
              <a:gd name="connsiteY35" fmla="*/ 111211 h 414642"/>
              <a:gd name="connsiteX36" fmla="*/ 182279 w 607639"/>
              <a:gd name="connsiteY36" fmla="*/ 111211 h 414642"/>
              <a:gd name="connsiteX37" fmla="*/ 192432 w 607639"/>
              <a:gd name="connsiteY37" fmla="*/ 121337 h 414642"/>
              <a:gd name="connsiteX38" fmla="*/ 182279 w 607639"/>
              <a:gd name="connsiteY38" fmla="*/ 131463 h 414642"/>
              <a:gd name="connsiteX39" fmla="*/ 141758 w 607639"/>
              <a:gd name="connsiteY39" fmla="*/ 131463 h 414642"/>
              <a:gd name="connsiteX40" fmla="*/ 131605 w 607639"/>
              <a:gd name="connsiteY40" fmla="*/ 121337 h 414642"/>
              <a:gd name="connsiteX41" fmla="*/ 141758 w 607639"/>
              <a:gd name="connsiteY41" fmla="*/ 111211 h 414642"/>
              <a:gd name="connsiteX42" fmla="*/ 425367 w 607639"/>
              <a:gd name="connsiteY42" fmla="*/ 101191 h 414642"/>
              <a:gd name="connsiteX43" fmla="*/ 496228 w 607639"/>
              <a:gd name="connsiteY43" fmla="*/ 101191 h 414642"/>
              <a:gd name="connsiteX44" fmla="*/ 506377 w 607639"/>
              <a:gd name="connsiteY44" fmla="*/ 111231 h 414642"/>
              <a:gd name="connsiteX45" fmla="*/ 506377 w 607639"/>
              <a:gd name="connsiteY45" fmla="*/ 182042 h 414642"/>
              <a:gd name="connsiteX46" fmla="*/ 496228 w 607639"/>
              <a:gd name="connsiteY46" fmla="*/ 192171 h 414642"/>
              <a:gd name="connsiteX47" fmla="*/ 486080 w 607639"/>
              <a:gd name="connsiteY47" fmla="*/ 182042 h 414642"/>
              <a:gd name="connsiteX48" fmla="*/ 486080 w 607639"/>
              <a:gd name="connsiteY48" fmla="*/ 135575 h 414642"/>
              <a:gd name="connsiteX49" fmla="*/ 402043 w 607639"/>
              <a:gd name="connsiteY49" fmla="*/ 219447 h 414642"/>
              <a:gd name="connsiteX50" fmla="*/ 394921 w 607639"/>
              <a:gd name="connsiteY50" fmla="*/ 222468 h 414642"/>
              <a:gd name="connsiteX51" fmla="*/ 387889 w 607639"/>
              <a:gd name="connsiteY51" fmla="*/ 219447 h 414642"/>
              <a:gd name="connsiteX52" fmla="*/ 344268 w 607639"/>
              <a:gd name="connsiteY52" fmla="*/ 176001 h 414642"/>
              <a:gd name="connsiteX53" fmla="*/ 270380 w 607639"/>
              <a:gd name="connsiteY53" fmla="*/ 249744 h 414642"/>
              <a:gd name="connsiteX54" fmla="*/ 263258 w 607639"/>
              <a:gd name="connsiteY54" fmla="*/ 252765 h 414642"/>
              <a:gd name="connsiteX55" fmla="*/ 256225 w 607639"/>
              <a:gd name="connsiteY55" fmla="*/ 249744 h 414642"/>
              <a:gd name="connsiteX56" fmla="*/ 256225 w 607639"/>
              <a:gd name="connsiteY56" fmla="*/ 235617 h 414642"/>
              <a:gd name="connsiteX57" fmla="*/ 337235 w 607639"/>
              <a:gd name="connsiteY57" fmla="*/ 154766 h 414642"/>
              <a:gd name="connsiteX58" fmla="*/ 338837 w 607639"/>
              <a:gd name="connsiteY58" fmla="*/ 153433 h 414642"/>
              <a:gd name="connsiteX59" fmla="*/ 340618 w 607639"/>
              <a:gd name="connsiteY59" fmla="*/ 152456 h 414642"/>
              <a:gd name="connsiteX60" fmla="*/ 341508 w 607639"/>
              <a:gd name="connsiteY60" fmla="*/ 152101 h 414642"/>
              <a:gd name="connsiteX61" fmla="*/ 343378 w 607639"/>
              <a:gd name="connsiteY61" fmla="*/ 151745 h 414642"/>
              <a:gd name="connsiteX62" fmla="*/ 344268 w 607639"/>
              <a:gd name="connsiteY62" fmla="*/ 151745 h 414642"/>
              <a:gd name="connsiteX63" fmla="*/ 346226 w 607639"/>
              <a:gd name="connsiteY63" fmla="*/ 151923 h 414642"/>
              <a:gd name="connsiteX64" fmla="*/ 351390 w 607639"/>
              <a:gd name="connsiteY64" fmla="*/ 154766 h 414642"/>
              <a:gd name="connsiteX65" fmla="*/ 394921 w 607639"/>
              <a:gd name="connsiteY65" fmla="*/ 198213 h 414642"/>
              <a:gd name="connsiteX66" fmla="*/ 471925 w 607639"/>
              <a:gd name="connsiteY66" fmla="*/ 121359 h 414642"/>
              <a:gd name="connsiteX67" fmla="*/ 425367 w 607639"/>
              <a:gd name="connsiteY67" fmla="*/ 121359 h 414642"/>
              <a:gd name="connsiteX68" fmla="*/ 415218 w 607639"/>
              <a:gd name="connsiteY68" fmla="*/ 111231 h 414642"/>
              <a:gd name="connsiteX69" fmla="*/ 425367 w 607639"/>
              <a:gd name="connsiteY69" fmla="*/ 101191 h 414642"/>
              <a:gd name="connsiteX70" fmla="*/ 101297 w 607639"/>
              <a:gd name="connsiteY70" fmla="*/ 91029 h 414642"/>
              <a:gd name="connsiteX71" fmla="*/ 111423 w 607639"/>
              <a:gd name="connsiteY71" fmla="*/ 101159 h 414642"/>
              <a:gd name="connsiteX72" fmla="*/ 111423 w 607639"/>
              <a:gd name="connsiteY72" fmla="*/ 262887 h 414642"/>
              <a:gd name="connsiteX73" fmla="*/ 101297 w 607639"/>
              <a:gd name="connsiteY73" fmla="*/ 273017 h 414642"/>
              <a:gd name="connsiteX74" fmla="*/ 91171 w 607639"/>
              <a:gd name="connsiteY74" fmla="*/ 262887 h 414642"/>
              <a:gd name="connsiteX75" fmla="*/ 91171 w 607639"/>
              <a:gd name="connsiteY75" fmla="*/ 101159 h 414642"/>
              <a:gd name="connsiteX76" fmla="*/ 101297 w 607639"/>
              <a:gd name="connsiteY76" fmla="*/ 91029 h 414642"/>
              <a:gd name="connsiteX77" fmla="*/ 70848 w 607639"/>
              <a:gd name="connsiteY77" fmla="*/ 20177 h 414642"/>
              <a:gd name="connsiteX78" fmla="*/ 60791 w 607639"/>
              <a:gd name="connsiteY78" fmla="*/ 30309 h 414642"/>
              <a:gd name="connsiteX79" fmla="*/ 60791 w 607639"/>
              <a:gd name="connsiteY79" fmla="*/ 343802 h 414642"/>
              <a:gd name="connsiteX80" fmla="*/ 222780 w 607639"/>
              <a:gd name="connsiteY80" fmla="*/ 343802 h 414642"/>
              <a:gd name="connsiteX81" fmla="*/ 232927 w 607639"/>
              <a:gd name="connsiteY81" fmla="*/ 353935 h 414642"/>
              <a:gd name="connsiteX82" fmla="*/ 232927 w 607639"/>
              <a:gd name="connsiteY82" fmla="*/ 364067 h 414642"/>
              <a:gd name="connsiteX83" fmla="*/ 374712 w 607639"/>
              <a:gd name="connsiteY83" fmla="*/ 364067 h 414642"/>
              <a:gd name="connsiteX84" fmla="*/ 374712 w 607639"/>
              <a:gd name="connsiteY84" fmla="*/ 353935 h 414642"/>
              <a:gd name="connsiteX85" fmla="*/ 384859 w 607639"/>
              <a:gd name="connsiteY85" fmla="*/ 343802 h 414642"/>
              <a:gd name="connsiteX86" fmla="*/ 546848 w 607639"/>
              <a:gd name="connsiteY86" fmla="*/ 343802 h 414642"/>
              <a:gd name="connsiteX87" fmla="*/ 546848 w 607639"/>
              <a:gd name="connsiteY87" fmla="*/ 30309 h 414642"/>
              <a:gd name="connsiteX88" fmla="*/ 536702 w 607639"/>
              <a:gd name="connsiteY88" fmla="*/ 20177 h 414642"/>
              <a:gd name="connsiteX89" fmla="*/ 70848 w 607639"/>
              <a:gd name="connsiteY89" fmla="*/ 0 h 414642"/>
              <a:gd name="connsiteX90" fmla="*/ 536702 w 607639"/>
              <a:gd name="connsiteY90" fmla="*/ 0 h 414642"/>
              <a:gd name="connsiteX91" fmla="*/ 567142 w 607639"/>
              <a:gd name="connsiteY91" fmla="*/ 30309 h 414642"/>
              <a:gd name="connsiteX92" fmla="*/ 567142 w 607639"/>
              <a:gd name="connsiteY92" fmla="*/ 343802 h 414642"/>
              <a:gd name="connsiteX93" fmla="*/ 597492 w 607639"/>
              <a:gd name="connsiteY93" fmla="*/ 343802 h 414642"/>
              <a:gd name="connsiteX94" fmla="*/ 607639 w 607639"/>
              <a:gd name="connsiteY94" fmla="*/ 353935 h 414642"/>
              <a:gd name="connsiteX95" fmla="*/ 607639 w 607639"/>
              <a:gd name="connsiteY95" fmla="*/ 384244 h 414642"/>
              <a:gd name="connsiteX96" fmla="*/ 577199 w 607639"/>
              <a:gd name="connsiteY96" fmla="*/ 414642 h 414642"/>
              <a:gd name="connsiteX97" fmla="*/ 30351 w 607639"/>
              <a:gd name="connsiteY97" fmla="*/ 414642 h 414642"/>
              <a:gd name="connsiteX98" fmla="*/ 0 w 607639"/>
              <a:gd name="connsiteY98" fmla="*/ 384244 h 414642"/>
              <a:gd name="connsiteX99" fmla="*/ 0 w 607639"/>
              <a:gd name="connsiteY99" fmla="*/ 353935 h 414642"/>
              <a:gd name="connsiteX100" fmla="*/ 10147 w 607639"/>
              <a:gd name="connsiteY100" fmla="*/ 343802 h 414642"/>
              <a:gd name="connsiteX101" fmla="*/ 40497 w 607639"/>
              <a:gd name="connsiteY101" fmla="*/ 343802 h 414642"/>
              <a:gd name="connsiteX102" fmla="*/ 40497 w 607639"/>
              <a:gd name="connsiteY102" fmla="*/ 30309 h 414642"/>
              <a:gd name="connsiteX103" fmla="*/ 70848 w 607639"/>
              <a:gd name="connsiteY103" fmla="*/ 0 h 41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607639" h="414642">
                <a:moveTo>
                  <a:pt x="20293" y="364067"/>
                </a:moveTo>
                <a:lnTo>
                  <a:pt x="20293" y="384244"/>
                </a:lnTo>
                <a:cubicBezTo>
                  <a:pt x="20293" y="390377"/>
                  <a:pt x="24298" y="394377"/>
                  <a:pt x="30351" y="394377"/>
                </a:cubicBezTo>
                <a:lnTo>
                  <a:pt x="577199" y="394377"/>
                </a:lnTo>
                <a:cubicBezTo>
                  <a:pt x="583341" y="394377"/>
                  <a:pt x="587346" y="390377"/>
                  <a:pt x="587346" y="384244"/>
                </a:cubicBezTo>
                <a:lnTo>
                  <a:pt x="587346" y="364067"/>
                </a:lnTo>
                <a:lnTo>
                  <a:pt x="556995" y="364067"/>
                </a:lnTo>
                <a:lnTo>
                  <a:pt x="394916" y="364067"/>
                </a:lnTo>
                <a:lnTo>
                  <a:pt x="394916" y="374200"/>
                </a:lnTo>
                <a:cubicBezTo>
                  <a:pt x="394916" y="380244"/>
                  <a:pt x="390911" y="384244"/>
                  <a:pt x="384859" y="384244"/>
                </a:cubicBezTo>
                <a:lnTo>
                  <a:pt x="222780" y="384244"/>
                </a:lnTo>
                <a:cubicBezTo>
                  <a:pt x="216728" y="384244"/>
                  <a:pt x="212634" y="380244"/>
                  <a:pt x="212634" y="374200"/>
                </a:cubicBezTo>
                <a:lnTo>
                  <a:pt x="212634" y="364067"/>
                </a:lnTo>
                <a:lnTo>
                  <a:pt x="50644" y="364067"/>
                </a:lnTo>
                <a:close/>
                <a:moveTo>
                  <a:pt x="141754" y="232583"/>
                </a:moveTo>
                <a:lnTo>
                  <a:pt x="161961" y="232583"/>
                </a:lnTo>
                <a:cubicBezTo>
                  <a:pt x="168104" y="232583"/>
                  <a:pt x="172110" y="236584"/>
                  <a:pt x="172110" y="242719"/>
                </a:cubicBezTo>
                <a:cubicBezTo>
                  <a:pt x="172110" y="248764"/>
                  <a:pt x="168104" y="252765"/>
                  <a:pt x="161961" y="252765"/>
                </a:cubicBezTo>
                <a:lnTo>
                  <a:pt x="141754" y="252765"/>
                </a:lnTo>
                <a:cubicBezTo>
                  <a:pt x="135700" y="252765"/>
                  <a:pt x="131605" y="248764"/>
                  <a:pt x="131605" y="242719"/>
                </a:cubicBezTo>
                <a:cubicBezTo>
                  <a:pt x="131605" y="236584"/>
                  <a:pt x="135700" y="232583"/>
                  <a:pt x="141754" y="232583"/>
                </a:cubicBezTo>
                <a:close/>
                <a:moveTo>
                  <a:pt x="141758" y="192149"/>
                </a:moveTo>
                <a:lnTo>
                  <a:pt x="182279" y="192149"/>
                </a:lnTo>
                <a:cubicBezTo>
                  <a:pt x="188335" y="192149"/>
                  <a:pt x="192432" y="196150"/>
                  <a:pt x="192432" y="202196"/>
                </a:cubicBezTo>
                <a:cubicBezTo>
                  <a:pt x="192432" y="208330"/>
                  <a:pt x="188335" y="212331"/>
                  <a:pt x="182279" y="212331"/>
                </a:cubicBezTo>
                <a:lnTo>
                  <a:pt x="141758" y="212331"/>
                </a:lnTo>
                <a:cubicBezTo>
                  <a:pt x="135702" y="212331"/>
                  <a:pt x="131605" y="208330"/>
                  <a:pt x="131605" y="202196"/>
                </a:cubicBezTo>
                <a:cubicBezTo>
                  <a:pt x="131605" y="196150"/>
                  <a:pt x="135702" y="192149"/>
                  <a:pt x="141758" y="192149"/>
                </a:cubicBezTo>
                <a:close/>
                <a:moveTo>
                  <a:pt x="141754" y="151716"/>
                </a:moveTo>
                <a:lnTo>
                  <a:pt x="161961" y="151716"/>
                </a:lnTo>
                <a:cubicBezTo>
                  <a:pt x="168104" y="151716"/>
                  <a:pt x="172110" y="155717"/>
                  <a:pt x="172110" y="161763"/>
                </a:cubicBezTo>
                <a:cubicBezTo>
                  <a:pt x="172110" y="167897"/>
                  <a:pt x="168104" y="171898"/>
                  <a:pt x="161961" y="171898"/>
                </a:cubicBezTo>
                <a:lnTo>
                  <a:pt x="141754" y="171898"/>
                </a:lnTo>
                <a:cubicBezTo>
                  <a:pt x="135700" y="171898"/>
                  <a:pt x="131605" y="167897"/>
                  <a:pt x="131605" y="161763"/>
                </a:cubicBezTo>
                <a:cubicBezTo>
                  <a:pt x="131605" y="155717"/>
                  <a:pt x="135700" y="151716"/>
                  <a:pt x="141754" y="151716"/>
                </a:cubicBezTo>
                <a:close/>
                <a:moveTo>
                  <a:pt x="141758" y="111211"/>
                </a:moveTo>
                <a:lnTo>
                  <a:pt x="182279" y="111211"/>
                </a:lnTo>
                <a:cubicBezTo>
                  <a:pt x="188335" y="111211"/>
                  <a:pt x="192432" y="115297"/>
                  <a:pt x="192432" y="121337"/>
                </a:cubicBezTo>
                <a:cubicBezTo>
                  <a:pt x="192432" y="127377"/>
                  <a:pt x="188335" y="131463"/>
                  <a:pt x="182279" y="131463"/>
                </a:cubicBezTo>
                <a:lnTo>
                  <a:pt x="141758" y="131463"/>
                </a:lnTo>
                <a:cubicBezTo>
                  <a:pt x="135702" y="131463"/>
                  <a:pt x="131605" y="127377"/>
                  <a:pt x="131605" y="121337"/>
                </a:cubicBezTo>
                <a:cubicBezTo>
                  <a:pt x="131605" y="115297"/>
                  <a:pt x="135702" y="111211"/>
                  <a:pt x="141758" y="111211"/>
                </a:cubicBezTo>
                <a:close/>
                <a:moveTo>
                  <a:pt x="425367" y="101191"/>
                </a:moveTo>
                <a:lnTo>
                  <a:pt x="496228" y="101191"/>
                </a:lnTo>
                <a:cubicBezTo>
                  <a:pt x="502282" y="101191"/>
                  <a:pt x="506377" y="105189"/>
                  <a:pt x="506377" y="111231"/>
                </a:cubicBezTo>
                <a:lnTo>
                  <a:pt x="506377" y="182042"/>
                </a:lnTo>
                <a:cubicBezTo>
                  <a:pt x="506377" y="188084"/>
                  <a:pt x="502282" y="192171"/>
                  <a:pt x="496228" y="192171"/>
                </a:cubicBezTo>
                <a:cubicBezTo>
                  <a:pt x="490175" y="192171"/>
                  <a:pt x="486080" y="188084"/>
                  <a:pt x="486080" y="182042"/>
                </a:cubicBezTo>
                <a:lnTo>
                  <a:pt x="486080" y="135575"/>
                </a:lnTo>
                <a:lnTo>
                  <a:pt x="402043" y="219447"/>
                </a:lnTo>
                <a:cubicBezTo>
                  <a:pt x="399996" y="221491"/>
                  <a:pt x="397948" y="222468"/>
                  <a:pt x="394921" y="222468"/>
                </a:cubicBezTo>
                <a:cubicBezTo>
                  <a:pt x="391895" y="222468"/>
                  <a:pt x="389847" y="221491"/>
                  <a:pt x="387889" y="219447"/>
                </a:cubicBezTo>
                <a:lnTo>
                  <a:pt x="344268" y="176001"/>
                </a:lnTo>
                <a:lnTo>
                  <a:pt x="270380" y="249744"/>
                </a:lnTo>
                <a:cubicBezTo>
                  <a:pt x="268332" y="251788"/>
                  <a:pt x="266285" y="252765"/>
                  <a:pt x="263258" y="252765"/>
                </a:cubicBezTo>
                <a:cubicBezTo>
                  <a:pt x="260231" y="252765"/>
                  <a:pt x="258184" y="251788"/>
                  <a:pt x="256225" y="249744"/>
                </a:cubicBezTo>
                <a:cubicBezTo>
                  <a:pt x="252130" y="245746"/>
                  <a:pt x="252130" y="239616"/>
                  <a:pt x="256225" y="235617"/>
                </a:cubicBezTo>
                <a:lnTo>
                  <a:pt x="337235" y="154766"/>
                </a:lnTo>
                <a:cubicBezTo>
                  <a:pt x="337769" y="154233"/>
                  <a:pt x="338303" y="153789"/>
                  <a:pt x="338837" y="153433"/>
                </a:cubicBezTo>
                <a:cubicBezTo>
                  <a:pt x="339372" y="152989"/>
                  <a:pt x="339995" y="152723"/>
                  <a:pt x="340618" y="152456"/>
                </a:cubicBezTo>
                <a:cubicBezTo>
                  <a:pt x="340885" y="152367"/>
                  <a:pt x="341152" y="152190"/>
                  <a:pt x="341508" y="152101"/>
                </a:cubicBezTo>
                <a:cubicBezTo>
                  <a:pt x="342131" y="151923"/>
                  <a:pt x="342754" y="151834"/>
                  <a:pt x="343378" y="151745"/>
                </a:cubicBezTo>
                <a:cubicBezTo>
                  <a:pt x="343645" y="151745"/>
                  <a:pt x="344001" y="151745"/>
                  <a:pt x="344268" y="151745"/>
                </a:cubicBezTo>
                <a:cubicBezTo>
                  <a:pt x="344980" y="151745"/>
                  <a:pt x="345603" y="151745"/>
                  <a:pt x="346226" y="151923"/>
                </a:cubicBezTo>
                <a:cubicBezTo>
                  <a:pt x="348096" y="152278"/>
                  <a:pt x="349876" y="153256"/>
                  <a:pt x="351390" y="154766"/>
                </a:cubicBezTo>
                <a:lnTo>
                  <a:pt x="394921" y="198213"/>
                </a:lnTo>
                <a:lnTo>
                  <a:pt x="471925" y="121359"/>
                </a:lnTo>
                <a:lnTo>
                  <a:pt x="425367" y="121359"/>
                </a:lnTo>
                <a:cubicBezTo>
                  <a:pt x="419224" y="121359"/>
                  <a:pt x="415218" y="117361"/>
                  <a:pt x="415218" y="111231"/>
                </a:cubicBezTo>
                <a:cubicBezTo>
                  <a:pt x="415218" y="105189"/>
                  <a:pt x="419224" y="101191"/>
                  <a:pt x="425367" y="101191"/>
                </a:cubicBezTo>
                <a:close/>
                <a:moveTo>
                  <a:pt x="101297" y="91029"/>
                </a:moveTo>
                <a:cubicBezTo>
                  <a:pt x="107337" y="91029"/>
                  <a:pt x="111423" y="95028"/>
                  <a:pt x="111423" y="101159"/>
                </a:cubicBezTo>
                <a:lnTo>
                  <a:pt x="111423" y="262887"/>
                </a:lnTo>
                <a:cubicBezTo>
                  <a:pt x="111423" y="268929"/>
                  <a:pt x="107337" y="273017"/>
                  <a:pt x="101297" y="273017"/>
                </a:cubicBezTo>
                <a:cubicBezTo>
                  <a:pt x="95257" y="273017"/>
                  <a:pt x="91171" y="268929"/>
                  <a:pt x="91171" y="262887"/>
                </a:cubicBezTo>
                <a:lnTo>
                  <a:pt x="91171" y="101159"/>
                </a:lnTo>
                <a:cubicBezTo>
                  <a:pt x="91171" y="95028"/>
                  <a:pt x="95257" y="91029"/>
                  <a:pt x="101297" y="91029"/>
                </a:cubicBezTo>
                <a:close/>
                <a:moveTo>
                  <a:pt x="70848" y="20177"/>
                </a:moveTo>
                <a:cubicBezTo>
                  <a:pt x="64796" y="20177"/>
                  <a:pt x="60791" y="24265"/>
                  <a:pt x="60791" y="30309"/>
                </a:cubicBezTo>
                <a:lnTo>
                  <a:pt x="60791" y="343802"/>
                </a:lnTo>
                <a:lnTo>
                  <a:pt x="222780" y="343802"/>
                </a:lnTo>
                <a:cubicBezTo>
                  <a:pt x="228833" y="343802"/>
                  <a:pt x="232927" y="347890"/>
                  <a:pt x="232927" y="353935"/>
                </a:cubicBezTo>
                <a:lnTo>
                  <a:pt x="232927" y="364067"/>
                </a:lnTo>
                <a:lnTo>
                  <a:pt x="374712" y="364067"/>
                </a:lnTo>
                <a:lnTo>
                  <a:pt x="374712" y="353935"/>
                </a:lnTo>
                <a:cubicBezTo>
                  <a:pt x="374712" y="347890"/>
                  <a:pt x="378717" y="343802"/>
                  <a:pt x="384859" y="343802"/>
                </a:cubicBezTo>
                <a:lnTo>
                  <a:pt x="546848" y="343802"/>
                </a:lnTo>
                <a:lnTo>
                  <a:pt x="546848" y="30309"/>
                </a:lnTo>
                <a:cubicBezTo>
                  <a:pt x="546848" y="24265"/>
                  <a:pt x="542754" y="20177"/>
                  <a:pt x="536702" y="20177"/>
                </a:cubicBezTo>
                <a:close/>
                <a:moveTo>
                  <a:pt x="70848" y="0"/>
                </a:moveTo>
                <a:lnTo>
                  <a:pt x="536702" y="0"/>
                </a:lnTo>
                <a:cubicBezTo>
                  <a:pt x="553969" y="0"/>
                  <a:pt x="567142" y="13155"/>
                  <a:pt x="567142" y="30309"/>
                </a:cubicBezTo>
                <a:lnTo>
                  <a:pt x="567142" y="343802"/>
                </a:lnTo>
                <a:lnTo>
                  <a:pt x="597492" y="343802"/>
                </a:lnTo>
                <a:cubicBezTo>
                  <a:pt x="603545" y="343802"/>
                  <a:pt x="607639" y="347890"/>
                  <a:pt x="607639" y="353935"/>
                </a:cubicBezTo>
                <a:lnTo>
                  <a:pt x="607639" y="384244"/>
                </a:lnTo>
                <a:cubicBezTo>
                  <a:pt x="607639" y="401487"/>
                  <a:pt x="594466" y="414642"/>
                  <a:pt x="577199" y="414642"/>
                </a:cubicBezTo>
                <a:lnTo>
                  <a:pt x="30351" y="414642"/>
                </a:lnTo>
                <a:cubicBezTo>
                  <a:pt x="13173" y="414642"/>
                  <a:pt x="0" y="401487"/>
                  <a:pt x="0" y="384244"/>
                </a:cubicBezTo>
                <a:lnTo>
                  <a:pt x="0" y="353935"/>
                </a:lnTo>
                <a:cubicBezTo>
                  <a:pt x="0" y="347890"/>
                  <a:pt x="4094" y="343802"/>
                  <a:pt x="10147" y="343802"/>
                </a:cubicBezTo>
                <a:lnTo>
                  <a:pt x="40497" y="343802"/>
                </a:lnTo>
                <a:lnTo>
                  <a:pt x="40497" y="30309"/>
                </a:lnTo>
                <a:cubicBezTo>
                  <a:pt x="40497" y="13155"/>
                  <a:pt x="53670" y="0"/>
                  <a:pt x="70848" y="0"/>
                </a:cubicBezTo>
                <a:close/>
              </a:path>
            </a:pathLst>
          </a:custGeom>
          <a:solidFill>
            <a:srgbClr val="83C5D9"/>
          </a:solidFill>
          <a:ln>
            <a:solidFill>
              <a:srgbClr val="83C5D9"/>
            </a:solidFill>
          </a:ln>
          <a:extLst/>
        </p:spPr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335A1E62-30EA-4BB3-87C2-15566BEC7CDB}"/>
              </a:ext>
            </a:extLst>
          </p:cNvPr>
          <p:cNvCxnSpPr>
            <a:cxnSpLocks/>
          </p:cNvCxnSpPr>
          <p:nvPr/>
        </p:nvCxnSpPr>
        <p:spPr>
          <a:xfrm>
            <a:off x="5781949" y="4916547"/>
            <a:ext cx="6035743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E0C9AA22-07B4-4BC3-B30D-2C7070BC6817}"/>
              </a:ext>
            </a:extLst>
          </p:cNvPr>
          <p:cNvCxnSpPr>
            <a:cxnSpLocks/>
          </p:cNvCxnSpPr>
          <p:nvPr/>
        </p:nvCxnSpPr>
        <p:spPr>
          <a:xfrm>
            <a:off x="5781949" y="3000336"/>
            <a:ext cx="6035743" cy="0"/>
          </a:xfrm>
          <a:prstGeom prst="line">
            <a:avLst/>
          </a:prstGeom>
          <a:ln w="317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íṧľïḑé">
            <a:extLst>
              <a:ext uri="{FF2B5EF4-FFF2-40B4-BE49-F238E27FC236}">
                <a16:creationId xmlns:a16="http://schemas.microsoft.com/office/drawing/2014/main" xmlns="" id="{AB144269-F350-4A6E-B55E-48FAE781A6D9}"/>
              </a:ext>
            </a:extLst>
          </p:cNvPr>
          <p:cNvGrpSpPr/>
          <p:nvPr/>
        </p:nvGrpSpPr>
        <p:grpSpPr>
          <a:xfrm>
            <a:off x="6592461" y="5116927"/>
            <a:ext cx="5351491" cy="1870264"/>
            <a:chOff x="669925" y="2614314"/>
            <a:chExt cx="3116067" cy="1796096"/>
          </a:xfrm>
        </p:grpSpPr>
        <p:sp>
          <p:nvSpPr>
            <p:cNvPr id="17" name="isľiḓé">
              <a:extLst>
                <a:ext uri="{FF2B5EF4-FFF2-40B4-BE49-F238E27FC236}">
                  <a16:creationId xmlns:a16="http://schemas.microsoft.com/office/drawing/2014/main" xmlns="" id="{E4A79E38-3BAA-4636-B10F-D01B98EB1B86}"/>
                </a:ext>
              </a:extLst>
            </p:cNvPr>
            <p:cNvSpPr txBox="1"/>
            <p:nvPr/>
          </p:nvSpPr>
          <p:spPr>
            <a:xfrm>
              <a:off x="689648" y="3130800"/>
              <a:ext cx="3096344" cy="127961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</p:txBody>
        </p:sp>
        <p:sp>
          <p:nvSpPr>
            <p:cNvPr id="18" name="îṧļiḋè">
              <a:extLst>
                <a:ext uri="{FF2B5EF4-FFF2-40B4-BE49-F238E27FC236}">
                  <a16:creationId xmlns:a16="http://schemas.microsoft.com/office/drawing/2014/main" xmlns="" id="{9D050F19-97D5-4C52-ACBF-C58D2BFAE847}"/>
                </a:ext>
              </a:extLst>
            </p:cNvPr>
            <p:cNvSpPr txBox="1"/>
            <p:nvPr/>
          </p:nvSpPr>
          <p:spPr>
            <a:xfrm>
              <a:off x="669925" y="2614314"/>
              <a:ext cx="3096344" cy="50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sz="28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</a:p>
          </p:txBody>
        </p:sp>
      </p:grpSp>
      <p:sp>
        <p:nvSpPr>
          <p:cNvPr id="13" name="iṩļide">
            <a:extLst>
              <a:ext uri="{FF2B5EF4-FFF2-40B4-BE49-F238E27FC236}">
                <a16:creationId xmlns:a16="http://schemas.microsoft.com/office/drawing/2014/main" xmlns="" id="{A888055A-2F87-42CF-83B5-6C0E459B4B31}"/>
              </a:ext>
            </a:extLst>
          </p:cNvPr>
          <p:cNvSpPr/>
          <p:nvPr/>
        </p:nvSpPr>
        <p:spPr bwMode="auto">
          <a:xfrm>
            <a:off x="5781949" y="3460843"/>
            <a:ext cx="714832" cy="487788"/>
          </a:xfrm>
          <a:custGeom>
            <a:avLst/>
            <a:gdLst>
              <a:gd name="connsiteX0" fmla="*/ 20293 w 607639"/>
              <a:gd name="connsiteY0" fmla="*/ 364067 h 414642"/>
              <a:gd name="connsiteX1" fmla="*/ 20293 w 607639"/>
              <a:gd name="connsiteY1" fmla="*/ 384244 h 414642"/>
              <a:gd name="connsiteX2" fmla="*/ 30351 w 607639"/>
              <a:gd name="connsiteY2" fmla="*/ 394377 h 414642"/>
              <a:gd name="connsiteX3" fmla="*/ 577199 w 607639"/>
              <a:gd name="connsiteY3" fmla="*/ 394377 h 414642"/>
              <a:gd name="connsiteX4" fmla="*/ 587346 w 607639"/>
              <a:gd name="connsiteY4" fmla="*/ 384244 h 414642"/>
              <a:gd name="connsiteX5" fmla="*/ 587346 w 607639"/>
              <a:gd name="connsiteY5" fmla="*/ 364067 h 414642"/>
              <a:gd name="connsiteX6" fmla="*/ 556995 w 607639"/>
              <a:gd name="connsiteY6" fmla="*/ 364067 h 414642"/>
              <a:gd name="connsiteX7" fmla="*/ 394916 w 607639"/>
              <a:gd name="connsiteY7" fmla="*/ 364067 h 414642"/>
              <a:gd name="connsiteX8" fmla="*/ 394916 w 607639"/>
              <a:gd name="connsiteY8" fmla="*/ 374200 h 414642"/>
              <a:gd name="connsiteX9" fmla="*/ 384859 w 607639"/>
              <a:gd name="connsiteY9" fmla="*/ 384244 h 414642"/>
              <a:gd name="connsiteX10" fmla="*/ 222780 w 607639"/>
              <a:gd name="connsiteY10" fmla="*/ 384244 h 414642"/>
              <a:gd name="connsiteX11" fmla="*/ 212634 w 607639"/>
              <a:gd name="connsiteY11" fmla="*/ 374200 h 414642"/>
              <a:gd name="connsiteX12" fmla="*/ 212634 w 607639"/>
              <a:gd name="connsiteY12" fmla="*/ 364067 h 414642"/>
              <a:gd name="connsiteX13" fmla="*/ 50644 w 607639"/>
              <a:gd name="connsiteY13" fmla="*/ 364067 h 414642"/>
              <a:gd name="connsiteX14" fmla="*/ 141754 w 607639"/>
              <a:gd name="connsiteY14" fmla="*/ 232583 h 414642"/>
              <a:gd name="connsiteX15" fmla="*/ 161961 w 607639"/>
              <a:gd name="connsiteY15" fmla="*/ 232583 h 414642"/>
              <a:gd name="connsiteX16" fmla="*/ 172110 w 607639"/>
              <a:gd name="connsiteY16" fmla="*/ 242719 h 414642"/>
              <a:gd name="connsiteX17" fmla="*/ 161961 w 607639"/>
              <a:gd name="connsiteY17" fmla="*/ 252765 h 414642"/>
              <a:gd name="connsiteX18" fmla="*/ 141754 w 607639"/>
              <a:gd name="connsiteY18" fmla="*/ 252765 h 414642"/>
              <a:gd name="connsiteX19" fmla="*/ 131605 w 607639"/>
              <a:gd name="connsiteY19" fmla="*/ 242719 h 414642"/>
              <a:gd name="connsiteX20" fmla="*/ 141754 w 607639"/>
              <a:gd name="connsiteY20" fmla="*/ 232583 h 414642"/>
              <a:gd name="connsiteX21" fmla="*/ 141758 w 607639"/>
              <a:gd name="connsiteY21" fmla="*/ 192149 h 414642"/>
              <a:gd name="connsiteX22" fmla="*/ 182279 w 607639"/>
              <a:gd name="connsiteY22" fmla="*/ 192149 h 414642"/>
              <a:gd name="connsiteX23" fmla="*/ 192432 w 607639"/>
              <a:gd name="connsiteY23" fmla="*/ 202196 h 414642"/>
              <a:gd name="connsiteX24" fmla="*/ 182279 w 607639"/>
              <a:gd name="connsiteY24" fmla="*/ 212331 h 414642"/>
              <a:gd name="connsiteX25" fmla="*/ 141758 w 607639"/>
              <a:gd name="connsiteY25" fmla="*/ 212331 h 414642"/>
              <a:gd name="connsiteX26" fmla="*/ 131605 w 607639"/>
              <a:gd name="connsiteY26" fmla="*/ 202196 h 414642"/>
              <a:gd name="connsiteX27" fmla="*/ 141758 w 607639"/>
              <a:gd name="connsiteY27" fmla="*/ 192149 h 414642"/>
              <a:gd name="connsiteX28" fmla="*/ 141754 w 607639"/>
              <a:gd name="connsiteY28" fmla="*/ 151716 h 414642"/>
              <a:gd name="connsiteX29" fmla="*/ 161961 w 607639"/>
              <a:gd name="connsiteY29" fmla="*/ 151716 h 414642"/>
              <a:gd name="connsiteX30" fmla="*/ 172110 w 607639"/>
              <a:gd name="connsiteY30" fmla="*/ 161763 h 414642"/>
              <a:gd name="connsiteX31" fmla="*/ 161961 w 607639"/>
              <a:gd name="connsiteY31" fmla="*/ 171898 h 414642"/>
              <a:gd name="connsiteX32" fmla="*/ 141754 w 607639"/>
              <a:gd name="connsiteY32" fmla="*/ 171898 h 414642"/>
              <a:gd name="connsiteX33" fmla="*/ 131605 w 607639"/>
              <a:gd name="connsiteY33" fmla="*/ 161763 h 414642"/>
              <a:gd name="connsiteX34" fmla="*/ 141754 w 607639"/>
              <a:gd name="connsiteY34" fmla="*/ 151716 h 414642"/>
              <a:gd name="connsiteX35" fmla="*/ 141758 w 607639"/>
              <a:gd name="connsiteY35" fmla="*/ 111211 h 414642"/>
              <a:gd name="connsiteX36" fmla="*/ 182279 w 607639"/>
              <a:gd name="connsiteY36" fmla="*/ 111211 h 414642"/>
              <a:gd name="connsiteX37" fmla="*/ 192432 w 607639"/>
              <a:gd name="connsiteY37" fmla="*/ 121337 h 414642"/>
              <a:gd name="connsiteX38" fmla="*/ 182279 w 607639"/>
              <a:gd name="connsiteY38" fmla="*/ 131463 h 414642"/>
              <a:gd name="connsiteX39" fmla="*/ 141758 w 607639"/>
              <a:gd name="connsiteY39" fmla="*/ 131463 h 414642"/>
              <a:gd name="connsiteX40" fmla="*/ 131605 w 607639"/>
              <a:gd name="connsiteY40" fmla="*/ 121337 h 414642"/>
              <a:gd name="connsiteX41" fmla="*/ 141758 w 607639"/>
              <a:gd name="connsiteY41" fmla="*/ 111211 h 414642"/>
              <a:gd name="connsiteX42" fmla="*/ 425367 w 607639"/>
              <a:gd name="connsiteY42" fmla="*/ 101191 h 414642"/>
              <a:gd name="connsiteX43" fmla="*/ 496228 w 607639"/>
              <a:gd name="connsiteY43" fmla="*/ 101191 h 414642"/>
              <a:gd name="connsiteX44" fmla="*/ 506377 w 607639"/>
              <a:gd name="connsiteY44" fmla="*/ 111231 h 414642"/>
              <a:gd name="connsiteX45" fmla="*/ 506377 w 607639"/>
              <a:gd name="connsiteY45" fmla="*/ 182042 h 414642"/>
              <a:gd name="connsiteX46" fmla="*/ 496228 w 607639"/>
              <a:gd name="connsiteY46" fmla="*/ 192171 h 414642"/>
              <a:gd name="connsiteX47" fmla="*/ 486080 w 607639"/>
              <a:gd name="connsiteY47" fmla="*/ 182042 h 414642"/>
              <a:gd name="connsiteX48" fmla="*/ 486080 w 607639"/>
              <a:gd name="connsiteY48" fmla="*/ 135575 h 414642"/>
              <a:gd name="connsiteX49" fmla="*/ 402043 w 607639"/>
              <a:gd name="connsiteY49" fmla="*/ 219447 h 414642"/>
              <a:gd name="connsiteX50" fmla="*/ 394921 w 607639"/>
              <a:gd name="connsiteY50" fmla="*/ 222468 h 414642"/>
              <a:gd name="connsiteX51" fmla="*/ 387889 w 607639"/>
              <a:gd name="connsiteY51" fmla="*/ 219447 h 414642"/>
              <a:gd name="connsiteX52" fmla="*/ 344268 w 607639"/>
              <a:gd name="connsiteY52" fmla="*/ 176001 h 414642"/>
              <a:gd name="connsiteX53" fmla="*/ 270380 w 607639"/>
              <a:gd name="connsiteY53" fmla="*/ 249744 h 414642"/>
              <a:gd name="connsiteX54" fmla="*/ 263258 w 607639"/>
              <a:gd name="connsiteY54" fmla="*/ 252765 h 414642"/>
              <a:gd name="connsiteX55" fmla="*/ 256225 w 607639"/>
              <a:gd name="connsiteY55" fmla="*/ 249744 h 414642"/>
              <a:gd name="connsiteX56" fmla="*/ 256225 w 607639"/>
              <a:gd name="connsiteY56" fmla="*/ 235617 h 414642"/>
              <a:gd name="connsiteX57" fmla="*/ 337235 w 607639"/>
              <a:gd name="connsiteY57" fmla="*/ 154766 h 414642"/>
              <a:gd name="connsiteX58" fmla="*/ 338837 w 607639"/>
              <a:gd name="connsiteY58" fmla="*/ 153433 h 414642"/>
              <a:gd name="connsiteX59" fmla="*/ 340618 w 607639"/>
              <a:gd name="connsiteY59" fmla="*/ 152456 h 414642"/>
              <a:gd name="connsiteX60" fmla="*/ 341508 w 607639"/>
              <a:gd name="connsiteY60" fmla="*/ 152101 h 414642"/>
              <a:gd name="connsiteX61" fmla="*/ 343378 w 607639"/>
              <a:gd name="connsiteY61" fmla="*/ 151745 h 414642"/>
              <a:gd name="connsiteX62" fmla="*/ 344268 w 607639"/>
              <a:gd name="connsiteY62" fmla="*/ 151745 h 414642"/>
              <a:gd name="connsiteX63" fmla="*/ 346226 w 607639"/>
              <a:gd name="connsiteY63" fmla="*/ 151923 h 414642"/>
              <a:gd name="connsiteX64" fmla="*/ 351390 w 607639"/>
              <a:gd name="connsiteY64" fmla="*/ 154766 h 414642"/>
              <a:gd name="connsiteX65" fmla="*/ 394921 w 607639"/>
              <a:gd name="connsiteY65" fmla="*/ 198213 h 414642"/>
              <a:gd name="connsiteX66" fmla="*/ 471925 w 607639"/>
              <a:gd name="connsiteY66" fmla="*/ 121359 h 414642"/>
              <a:gd name="connsiteX67" fmla="*/ 425367 w 607639"/>
              <a:gd name="connsiteY67" fmla="*/ 121359 h 414642"/>
              <a:gd name="connsiteX68" fmla="*/ 415218 w 607639"/>
              <a:gd name="connsiteY68" fmla="*/ 111231 h 414642"/>
              <a:gd name="connsiteX69" fmla="*/ 425367 w 607639"/>
              <a:gd name="connsiteY69" fmla="*/ 101191 h 414642"/>
              <a:gd name="connsiteX70" fmla="*/ 101297 w 607639"/>
              <a:gd name="connsiteY70" fmla="*/ 91029 h 414642"/>
              <a:gd name="connsiteX71" fmla="*/ 111423 w 607639"/>
              <a:gd name="connsiteY71" fmla="*/ 101159 h 414642"/>
              <a:gd name="connsiteX72" fmla="*/ 111423 w 607639"/>
              <a:gd name="connsiteY72" fmla="*/ 262887 h 414642"/>
              <a:gd name="connsiteX73" fmla="*/ 101297 w 607639"/>
              <a:gd name="connsiteY73" fmla="*/ 273017 h 414642"/>
              <a:gd name="connsiteX74" fmla="*/ 91171 w 607639"/>
              <a:gd name="connsiteY74" fmla="*/ 262887 h 414642"/>
              <a:gd name="connsiteX75" fmla="*/ 91171 w 607639"/>
              <a:gd name="connsiteY75" fmla="*/ 101159 h 414642"/>
              <a:gd name="connsiteX76" fmla="*/ 101297 w 607639"/>
              <a:gd name="connsiteY76" fmla="*/ 91029 h 414642"/>
              <a:gd name="connsiteX77" fmla="*/ 70848 w 607639"/>
              <a:gd name="connsiteY77" fmla="*/ 20177 h 414642"/>
              <a:gd name="connsiteX78" fmla="*/ 60791 w 607639"/>
              <a:gd name="connsiteY78" fmla="*/ 30309 h 414642"/>
              <a:gd name="connsiteX79" fmla="*/ 60791 w 607639"/>
              <a:gd name="connsiteY79" fmla="*/ 343802 h 414642"/>
              <a:gd name="connsiteX80" fmla="*/ 222780 w 607639"/>
              <a:gd name="connsiteY80" fmla="*/ 343802 h 414642"/>
              <a:gd name="connsiteX81" fmla="*/ 232927 w 607639"/>
              <a:gd name="connsiteY81" fmla="*/ 353935 h 414642"/>
              <a:gd name="connsiteX82" fmla="*/ 232927 w 607639"/>
              <a:gd name="connsiteY82" fmla="*/ 364067 h 414642"/>
              <a:gd name="connsiteX83" fmla="*/ 374712 w 607639"/>
              <a:gd name="connsiteY83" fmla="*/ 364067 h 414642"/>
              <a:gd name="connsiteX84" fmla="*/ 374712 w 607639"/>
              <a:gd name="connsiteY84" fmla="*/ 353935 h 414642"/>
              <a:gd name="connsiteX85" fmla="*/ 384859 w 607639"/>
              <a:gd name="connsiteY85" fmla="*/ 343802 h 414642"/>
              <a:gd name="connsiteX86" fmla="*/ 546848 w 607639"/>
              <a:gd name="connsiteY86" fmla="*/ 343802 h 414642"/>
              <a:gd name="connsiteX87" fmla="*/ 546848 w 607639"/>
              <a:gd name="connsiteY87" fmla="*/ 30309 h 414642"/>
              <a:gd name="connsiteX88" fmla="*/ 536702 w 607639"/>
              <a:gd name="connsiteY88" fmla="*/ 20177 h 414642"/>
              <a:gd name="connsiteX89" fmla="*/ 70848 w 607639"/>
              <a:gd name="connsiteY89" fmla="*/ 0 h 414642"/>
              <a:gd name="connsiteX90" fmla="*/ 536702 w 607639"/>
              <a:gd name="connsiteY90" fmla="*/ 0 h 414642"/>
              <a:gd name="connsiteX91" fmla="*/ 567142 w 607639"/>
              <a:gd name="connsiteY91" fmla="*/ 30309 h 414642"/>
              <a:gd name="connsiteX92" fmla="*/ 567142 w 607639"/>
              <a:gd name="connsiteY92" fmla="*/ 343802 h 414642"/>
              <a:gd name="connsiteX93" fmla="*/ 597492 w 607639"/>
              <a:gd name="connsiteY93" fmla="*/ 343802 h 414642"/>
              <a:gd name="connsiteX94" fmla="*/ 607639 w 607639"/>
              <a:gd name="connsiteY94" fmla="*/ 353935 h 414642"/>
              <a:gd name="connsiteX95" fmla="*/ 607639 w 607639"/>
              <a:gd name="connsiteY95" fmla="*/ 384244 h 414642"/>
              <a:gd name="connsiteX96" fmla="*/ 577199 w 607639"/>
              <a:gd name="connsiteY96" fmla="*/ 414642 h 414642"/>
              <a:gd name="connsiteX97" fmla="*/ 30351 w 607639"/>
              <a:gd name="connsiteY97" fmla="*/ 414642 h 414642"/>
              <a:gd name="connsiteX98" fmla="*/ 0 w 607639"/>
              <a:gd name="connsiteY98" fmla="*/ 384244 h 414642"/>
              <a:gd name="connsiteX99" fmla="*/ 0 w 607639"/>
              <a:gd name="connsiteY99" fmla="*/ 353935 h 414642"/>
              <a:gd name="connsiteX100" fmla="*/ 10147 w 607639"/>
              <a:gd name="connsiteY100" fmla="*/ 343802 h 414642"/>
              <a:gd name="connsiteX101" fmla="*/ 40497 w 607639"/>
              <a:gd name="connsiteY101" fmla="*/ 343802 h 414642"/>
              <a:gd name="connsiteX102" fmla="*/ 40497 w 607639"/>
              <a:gd name="connsiteY102" fmla="*/ 30309 h 414642"/>
              <a:gd name="connsiteX103" fmla="*/ 70848 w 607639"/>
              <a:gd name="connsiteY103" fmla="*/ 0 h 41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607639" h="414642">
                <a:moveTo>
                  <a:pt x="20293" y="364067"/>
                </a:moveTo>
                <a:lnTo>
                  <a:pt x="20293" y="384244"/>
                </a:lnTo>
                <a:cubicBezTo>
                  <a:pt x="20293" y="390377"/>
                  <a:pt x="24298" y="394377"/>
                  <a:pt x="30351" y="394377"/>
                </a:cubicBezTo>
                <a:lnTo>
                  <a:pt x="577199" y="394377"/>
                </a:lnTo>
                <a:cubicBezTo>
                  <a:pt x="583341" y="394377"/>
                  <a:pt x="587346" y="390377"/>
                  <a:pt x="587346" y="384244"/>
                </a:cubicBezTo>
                <a:lnTo>
                  <a:pt x="587346" y="364067"/>
                </a:lnTo>
                <a:lnTo>
                  <a:pt x="556995" y="364067"/>
                </a:lnTo>
                <a:lnTo>
                  <a:pt x="394916" y="364067"/>
                </a:lnTo>
                <a:lnTo>
                  <a:pt x="394916" y="374200"/>
                </a:lnTo>
                <a:cubicBezTo>
                  <a:pt x="394916" y="380244"/>
                  <a:pt x="390911" y="384244"/>
                  <a:pt x="384859" y="384244"/>
                </a:cubicBezTo>
                <a:lnTo>
                  <a:pt x="222780" y="384244"/>
                </a:lnTo>
                <a:cubicBezTo>
                  <a:pt x="216728" y="384244"/>
                  <a:pt x="212634" y="380244"/>
                  <a:pt x="212634" y="374200"/>
                </a:cubicBezTo>
                <a:lnTo>
                  <a:pt x="212634" y="364067"/>
                </a:lnTo>
                <a:lnTo>
                  <a:pt x="50644" y="364067"/>
                </a:lnTo>
                <a:close/>
                <a:moveTo>
                  <a:pt x="141754" y="232583"/>
                </a:moveTo>
                <a:lnTo>
                  <a:pt x="161961" y="232583"/>
                </a:lnTo>
                <a:cubicBezTo>
                  <a:pt x="168104" y="232583"/>
                  <a:pt x="172110" y="236584"/>
                  <a:pt x="172110" y="242719"/>
                </a:cubicBezTo>
                <a:cubicBezTo>
                  <a:pt x="172110" y="248764"/>
                  <a:pt x="168104" y="252765"/>
                  <a:pt x="161961" y="252765"/>
                </a:cubicBezTo>
                <a:lnTo>
                  <a:pt x="141754" y="252765"/>
                </a:lnTo>
                <a:cubicBezTo>
                  <a:pt x="135700" y="252765"/>
                  <a:pt x="131605" y="248764"/>
                  <a:pt x="131605" y="242719"/>
                </a:cubicBezTo>
                <a:cubicBezTo>
                  <a:pt x="131605" y="236584"/>
                  <a:pt x="135700" y="232583"/>
                  <a:pt x="141754" y="232583"/>
                </a:cubicBezTo>
                <a:close/>
                <a:moveTo>
                  <a:pt x="141758" y="192149"/>
                </a:moveTo>
                <a:lnTo>
                  <a:pt x="182279" y="192149"/>
                </a:lnTo>
                <a:cubicBezTo>
                  <a:pt x="188335" y="192149"/>
                  <a:pt x="192432" y="196150"/>
                  <a:pt x="192432" y="202196"/>
                </a:cubicBezTo>
                <a:cubicBezTo>
                  <a:pt x="192432" y="208330"/>
                  <a:pt x="188335" y="212331"/>
                  <a:pt x="182279" y="212331"/>
                </a:cubicBezTo>
                <a:lnTo>
                  <a:pt x="141758" y="212331"/>
                </a:lnTo>
                <a:cubicBezTo>
                  <a:pt x="135702" y="212331"/>
                  <a:pt x="131605" y="208330"/>
                  <a:pt x="131605" y="202196"/>
                </a:cubicBezTo>
                <a:cubicBezTo>
                  <a:pt x="131605" y="196150"/>
                  <a:pt x="135702" y="192149"/>
                  <a:pt x="141758" y="192149"/>
                </a:cubicBezTo>
                <a:close/>
                <a:moveTo>
                  <a:pt x="141754" y="151716"/>
                </a:moveTo>
                <a:lnTo>
                  <a:pt x="161961" y="151716"/>
                </a:lnTo>
                <a:cubicBezTo>
                  <a:pt x="168104" y="151716"/>
                  <a:pt x="172110" y="155717"/>
                  <a:pt x="172110" y="161763"/>
                </a:cubicBezTo>
                <a:cubicBezTo>
                  <a:pt x="172110" y="167897"/>
                  <a:pt x="168104" y="171898"/>
                  <a:pt x="161961" y="171898"/>
                </a:cubicBezTo>
                <a:lnTo>
                  <a:pt x="141754" y="171898"/>
                </a:lnTo>
                <a:cubicBezTo>
                  <a:pt x="135700" y="171898"/>
                  <a:pt x="131605" y="167897"/>
                  <a:pt x="131605" y="161763"/>
                </a:cubicBezTo>
                <a:cubicBezTo>
                  <a:pt x="131605" y="155717"/>
                  <a:pt x="135700" y="151716"/>
                  <a:pt x="141754" y="151716"/>
                </a:cubicBezTo>
                <a:close/>
                <a:moveTo>
                  <a:pt x="141758" y="111211"/>
                </a:moveTo>
                <a:lnTo>
                  <a:pt x="182279" y="111211"/>
                </a:lnTo>
                <a:cubicBezTo>
                  <a:pt x="188335" y="111211"/>
                  <a:pt x="192432" y="115297"/>
                  <a:pt x="192432" y="121337"/>
                </a:cubicBezTo>
                <a:cubicBezTo>
                  <a:pt x="192432" y="127377"/>
                  <a:pt x="188335" y="131463"/>
                  <a:pt x="182279" y="131463"/>
                </a:cubicBezTo>
                <a:lnTo>
                  <a:pt x="141758" y="131463"/>
                </a:lnTo>
                <a:cubicBezTo>
                  <a:pt x="135702" y="131463"/>
                  <a:pt x="131605" y="127377"/>
                  <a:pt x="131605" y="121337"/>
                </a:cubicBezTo>
                <a:cubicBezTo>
                  <a:pt x="131605" y="115297"/>
                  <a:pt x="135702" y="111211"/>
                  <a:pt x="141758" y="111211"/>
                </a:cubicBezTo>
                <a:close/>
                <a:moveTo>
                  <a:pt x="425367" y="101191"/>
                </a:moveTo>
                <a:lnTo>
                  <a:pt x="496228" y="101191"/>
                </a:lnTo>
                <a:cubicBezTo>
                  <a:pt x="502282" y="101191"/>
                  <a:pt x="506377" y="105189"/>
                  <a:pt x="506377" y="111231"/>
                </a:cubicBezTo>
                <a:lnTo>
                  <a:pt x="506377" y="182042"/>
                </a:lnTo>
                <a:cubicBezTo>
                  <a:pt x="506377" y="188084"/>
                  <a:pt x="502282" y="192171"/>
                  <a:pt x="496228" y="192171"/>
                </a:cubicBezTo>
                <a:cubicBezTo>
                  <a:pt x="490175" y="192171"/>
                  <a:pt x="486080" y="188084"/>
                  <a:pt x="486080" y="182042"/>
                </a:cubicBezTo>
                <a:lnTo>
                  <a:pt x="486080" y="135575"/>
                </a:lnTo>
                <a:lnTo>
                  <a:pt x="402043" y="219447"/>
                </a:lnTo>
                <a:cubicBezTo>
                  <a:pt x="399996" y="221491"/>
                  <a:pt x="397948" y="222468"/>
                  <a:pt x="394921" y="222468"/>
                </a:cubicBezTo>
                <a:cubicBezTo>
                  <a:pt x="391895" y="222468"/>
                  <a:pt x="389847" y="221491"/>
                  <a:pt x="387889" y="219447"/>
                </a:cubicBezTo>
                <a:lnTo>
                  <a:pt x="344268" y="176001"/>
                </a:lnTo>
                <a:lnTo>
                  <a:pt x="270380" y="249744"/>
                </a:lnTo>
                <a:cubicBezTo>
                  <a:pt x="268332" y="251788"/>
                  <a:pt x="266285" y="252765"/>
                  <a:pt x="263258" y="252765"/>
                </a:cubicBezTo>
                <a:cubicBezTo>
                  <a:pt x="260231" y="252765"/>
                  <a:pt x="258184" y="251788"/>
                  <a:pt x="256225" y="249744"/>
                </a:cubicBezTo>
                <a:cubicBezTo>
                  <a:pt x="252130" y="245746"/>
                  <a:pt x="252130" y="239616"/>
                  <a:pt x="256225" y="235617"/>
                </a:cubicBezTo>
                <a:lnTo>
                  <a:pt x="337235" y="154766"/>
                </a:lnTo>
                <a:cubicBezTo>
                  <a:pt x="337769" y="154233"/>
                  <a:pt x="338303" y="153789"/>
                  <a:pt x="338837" y="153433"/>
                </a:cubicBezTo>
                <a:cubicBezTo>
                  <a:pt x="339372" y="152989"/>
                  <a:pt x="339995" y="152723"/>
                  <a:pt x="340618" y="152456"/>
                </a:cubicBezTo>
                <a:cubicBezTo>
                  <a:pt x="340885" y="152367"/>
                  <a:pt x="341152" y="152190"/>
                  <a:pt x="341508" y="152101"/>
                </a:cubicBezTo>
                <a:cubicBezTo>
                  <a:pt x="342131" y="151923"/>
                  <a:pt x="342754" y="151834"/>
                  <a:pt x="343378" y="151745"/>
                </a:cubicBezTo>
                <a:cubicBezTo>
                  <a:pt x="343645" y="151745"/>
                  <a:pt x="344001" y="151745"/>
                  <a:pt x="344268" y="151745"/>
                </a:cubicBezTo>
                <a:cubicBezTo>
                  <a:pt x="344980" y="151745"/>
                  <a:pt x="345603" y="151745"/>
                  <a:pt x="346226" y="151923"/>
                </a:cubicBezTo>
                <a:cubicBezTo>
                  <a:pt x="348096" y="152278"/>
                  <a:pt x="349876" y="153256"/>
                  <a:pt x="351390" y="154766"/>
                </a:cubicBezTo>
                <a:lnTo>
                  <a:pt x="394921" y="198213"/>
                </a:lnTo>
                <a:lnTo>
                  <a:pt x="471925" y="121359"/>
                </a:lnTo>
                <a:lnTo>
                  <a:pt x="425367" y="121359"/>
                </a:lnTo>
                <a:cubicBezTo>
                  <a:pt x="419224" y="121359"/>
                  <a:pt x="415218" y="117361"/>
                  <a:pt x="415218" y="111231"/>
                </a:cubicBezTo>
                <a:cubicBezTo>
                  <a:pt x="415218" y="105189"/>
                  <a:pt x="419224" y="101191"/>
                  <a:pt x="425367" y="101191"/>
                </a:cubicBezTo>
                <a:close/>
                <a:moveTo>
                  <a:pt x="101297" y="91029"/>
                </a:moveTo>
                <a:cubicBezTo>
                  <a:pt x="107337" y="91029"/>
                  <a:pt x="111423" y="95028"/>
                  <a:pt x="111423" y="101159"/>
                </a:cubicBezTo>
                <a:lnTo>
                  <a:pt x="111423" y="262887"/>
                </a:lnTo>
                <a:cubicBezTo>
                  <a:pt x="111423" y="268929"/>
                  <a:pt x="107337" y="273017"/>
                  <a:pt x="101297" y="273017"/>
                </a:cubicBezTo>
                <a:cubicBezTo>
                  <a:pt x="95257" y="273017"/>
                  <a:pt x="91171" y="268929"/>
                  <a:pt x="91171" y="262887"/>
                </a:cubicBezTo>
                <a:lnTo>
                  <a:pt x="91171" y="101159"/>
                </a:lnTo>
                <a:cubicBezTo>
                  <a:pt x="91171" y="95028"/>
                  <a:pt x="95257" y="91029"/>
                  <a:pt x="101297" y="91029"/>
                </a:cubicBezTo>
                <a:close/>
                <a:moveTo>
                  <a:pt x="70848" y="20177"/>
                </a:moveTo>
                <a:cubicBezTo>
                  <a:pt x="64796" y="20177"/>
                  <a:pt x="60791" y="24265"/>
                  <a:pt x="60791" y="30309"/>
                </a:cubicBezTo>
                <a:lnTo>
                  <a:pt x="60791" y="343802"/>
                </a:lnTo>
                <a:lnTo>
                  <a:pt x="222780" y="343802"/>
                </a:lnTo>
                <a:cubicBezTo>
                  <a:pt x="228833" y="343802"/>
                  <a:pt x="232927" y="347890"/>
                  <a:pt x="232927" y="353935"/>
                </a:cubicBezTo>
                <a:lnTo>
                  <a:pt x="232927" y="364067"/>
                </a:lnTo>
                <a:lnTo>
                  <a:pt x="374712" y="364067"/>
                </a:lnTo>
                <a:lnTo>
                  <a:pt x="374712" y="353935"/>
                </a:lnTo>
                <a:cubicBezTo>
                  <a:pt x="374712" y="347890"/>
                  <a:pt x="378717" y="343802"/>
                  <a:pt x="384859" y="343802"/>
                </a:cubicBezTo>
                <a:lnTo>
                  <a:pt x="546848" y="343802"/>
                </a:lnTo>
                <a:lnTo>
                  <a:pt x="546848" y="30309"/>
                </a:lnTo>
                <a:cubicBezTo>
                  <a:pt x="546848" y="24265"/>
                  <a:pt x="542754" y="20177"/>
                  <a:pt x="536702" y="20177"/>
                </a:cubicBezTo>
                <a:close/>
                <a:moveTo>
                  <a:pt x="70848" y="0"/>
                </a:moveTo>
                <a:lnTo>
                  <a:pt x="536702" y="0"/>
                </a:lnTo>
                <a:cubicBezTo>
                  <a:pt x="553969" y="0"/>
                  <a:pt x="567142" y="13155"/>
                  <a:pt x="567142" y="30309"/>
                </a:cubicBezTo>
                <a:lnTo>
                  <a:pt x="567142" y="343802"/>
                </a:lnTo>
                <a:lnTo>
                  <a:pt x="597492" y="343802"/>
                </a:lnTo>
                <a:cubicBezTo>
                  <a:pt x="603545" y="343802"/>
                  <a:pt x="607639" y="347890"/>
                  <a:pt x="607639" y="353935"/>
                </a:cubicBezTo>
                <a:lnTo>
                  <a:pt x="607639" y="384244"/>
                </a:lnTo>
                <a:cubicBezTo>
                  <a:pt x="607639" y="401487"/>
                  <a:pt x="594466" y="414642"/>
                  <a:pt x="577199" y="414642"/>
                </a:cubicBezTo>
                <a:lnTo>
                  <a:pt x="30351" y="414642"/>
                </a:lnTo>
                <a:cubicBezTo>
                  <a:pt x="13173" y="414642"/>
                  <a:pt x="0" y="401487"/>
                  <a:pt x="0" y="384244"/>
                </a:cubicBezTo>
                <a:lnTo>
                  <a:pt x="0" y="353935"/>
                </a:lnTo>
                <a:cubicBezTo>
                  <a:pt x="0" y="347890"/>
                  <a:pt x="4094" y="343802"/>
                  <a:pt x="10147" y="343802"/>
                </a:cubicBezTo>
                <a:lnTo>
                  <a:pt x="40497" y="343802"/>
                </a:lnTo>
                <a:lnTo>
                  <a:pt x="40497" y="30309"/>
                </a:lnTo>
                <a:cubicBezTo>
                  <a:pt x="40497" y="13155"/>
                  <a:pt x="53670" y="0"/>
                  <a:pt x="70848" y="0"/>
                </a:cubicBezTo>
                <a:close/>
              </a:path>
            </a:pathLst>
          </a:custGeom>
          <a:solidFill>
            <a:srgbClr val="EA9D14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14" name="îšḻïdê">
            <a:extLst>
              <a:ext uri="{FF2B5EF4-FFF2-40B4-BE49-F238E27FC236}">
                <a16:creationId xmlns:a16="http://schemas.microsoft.com/office/drawing/2014/main" xmlns="" id="{6DA9738A-FE82-4F71-8C68-A36E9CA88BC8}"/>
              </a:ext>
            </a:extLst>
          </p:cNvPr>
          <p:cNvGrpSpPr/>
          <p:nvPr/>
        </p:nvGrpSpPr>
        <p:grpSpPr>
          <a:xfrm>
            <a:off x="6592459" y="3411350"/>
            <a:ext cx="5317621" cy="1865364"/>
            <a:chOff x="669924" y="2614314"/>
            <a:chExt cx="3096345" cy="1791390"/>
          </a:xfrm>
        </p:grpSpPr>
        <p:sp>
          <p:nvSpPr>
            <p:cNvPr id="15" name="îṡḷïḋe">
              <a:extLst>
                <a:ext uri="{FF2B5EF4-FFF2-40B4-BE49-F238E27FC236}">
                  <a16:creationId xmlns:a16="http://schemas.microsoft.com/office/drawing/2014/main" xmlns="" id="{B796A4D3-7BF8-4A0D-A106-6739D1E73F56}"/>
                </a:ext>
              </a:extLst>
            </p:cNvPr>
            <p:cNvSpPr txBox="1"/>
            <p:nvPr/>
          </p:nvSpPr>
          <p:spPr>
            <a:xfrm>
              <a:off x="669924" y="3126094"/>
              <a:ext cx="3096344" cy="127961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</p:txBody>
        </p:sp>
        <p:sp>
          <p:nvSpPr>
            <p:cNvPr id="16" name="îşľïḍé">
              <a:extLst>
                <a:ext uri="{FF2B5EF4-FFF2-40B4-BE49-F238E27FC236}">
                  <a16:creationId xmlns:a16="http://schemas.microsoft.com/office/drawing/2014/main" xmlns="" id="{40DF6293-6379-4F01-BD4C-8B05D9ABEDA8}"/>
                </a:ext>
              </a:extLst>
            </p:cNvPr>
            <p:cNvSpPr txBox="1"/>
            <p:nvPr/>
          </p:nvSpPr>
          <p:spPr>
            <a:xfrm>
              <a:off x="669925" y="2614314"/>
              <a:ext cx="3096344" cy="502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sz="28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</a:p>
          </p:txBody>
        </p:sp>
      </p:grpSp>
      <p:sp>
        <p:nvSpPr>
          <p:cNvPr id="4" name="îṩḷíḍê">
            <a:extLst>
              <a:ext uri="{FF2B5EF4-FFF2-40B4-BE49-F238E27FC236}">
                <a16:creationId xmlns:a16="http://schemas.microsoft.com/office/drawing/2014/main" xmlns="" id="{51CB5631-54FB-4FB0-8F1F-1B5B22BF72CB}"/>
              </a:ext>
            </a:extLst>
          </p:cNvPr>
          <p:cNvSpPr txBox="1"/>
          <p:nvPr/>
        </p:nvSpPr>
        <p:spPr>
          <a:xfrm>
            <a:off x="5781949" y="1310418"/>
            <a:ext cx="6833004" cy="423071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单击此处添加标题</a:t>
            </a:r>
            <a:endParaRPr lang="en-US" altLang="zh-CN" sz="36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ïşḷïḓè">
            <a:extLst>
              <a:ext uri="{FF2B5EF4-FFF2-40B4-BE49-F238E27FC236}">
                <a16:creationId xmlns:a16="http://schemas.microsoft.com/office/drawing/2014/main" xmlns="" id="{52FF0702-29D4-43B4-8930-8667BDBBF063}"/>
              </a:ext>
            </a:extLst>
          </p:cNvPr>
          <p:cNvSpPr txBox="1"/>
          <p:nvPr/>
        </p:nvSpPr>
        <p:spPr>
          <a:xfrm>
            <a:off x="5781949" y="2040423"/>
            <a:ext cx="4723834" cy="673252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92500" lnSpcReduction="1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Adjust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xmlns="" val="394657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8" grpId="0"/>
      <p:bldP spid="9" grpId="0" animBg="1"/>
      <p:bldP spid="13" grpId="0" animBg="1"/>
      <p:bldP spid="4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C0C158F-69A8-419E-B77A-E3B0F32B4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-299986" y="573393"/>
            <a:ext cx="11502657" cy="63656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F7919B3-4622-4730-A2C0-5AD00B52A74E}"/>
              </a:ext>
            </a:extLst>
          </p:cNvPr>
          <p:cNvSpPr txBox="1"/>
          <p:nvPr/>
        </p:nvSpPr>
        <p:spPr>
          <a:xfrm>
            <a:off x="5790362" y="688456"/>
            <a:ext cx="53197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2019</a:t>
            </a:r>
            <a:endParaRPr lang="zh-CN" altLang="en-US" sz="138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BE0175C-EC2A-4B8D-B602-ABC174D9014D}"/>
              </a:ext>
            </a:extLst>
          </p:cNvPr>
          <p:cNvSpPr txBox="1"/>
          <p:nvPr/>
        </p:nvSpPr>
        <p:spPr>
          <a:xfrm>
            <a:off x="5880638" y="2696157"/>
            <a:ext cx="3901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谢谢您的聆听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xmlns="" id="{3793ABEB-5761-43F4-84E0-9FF58C78E917}"/>
              </a:ext>
            </a:extLst>
          </p:cNvPr>
          <p:cNvSpPr/>
          <p:nvPr/>
        </p:nvSpPr>
        <p:spPr>
          <a:xfrm>
            <a:off x="6096000" y="4275326"/>
            <a:ext cx="1589590" cy="541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2BF45AE-11F5-4181-8473-6FB5E1BCEB55}"/>
              </a:ext>
            </a:extLst>
          </p:cNvPr>
          <p:cNvSpPr txBox="1"/>
          <p:nvPr/>
        </p:nvSpPr>
        <p:spPr>
          <a:xfrm>
            <a:off x="6319776" y="4361838"/>
            <a:ext cx="116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05728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包图网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554A5C6B-6DB4-4FA1-8889-0F909B2D8C21}"/>
              </a:ext>
            </a:extLst>
          </p:cNvPr>
          <p:cNvSpPr/>
          <p:nvPr/>
        </p:nvSpPr>
        <p:spPr>
          <a:xfrm>
            <a:off x="8192947" y="4275326"/>
            <a:ext cx="1589590" cy="541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DD5A770-60A9-4BB9-9986-DB71839548BF}"/>
              </a:ext>
            </a:extLst>
          </p:cNvPr>
          <p:cNvSpPr txBox="1"/>
          <p:nvPr/>
        </p:nvSpPr>
        <p:spPr>
          <a:xfrm>
            <a:off x="8416723" y="4361838"/>
            <a:ext cx="116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rgbClr val="057289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12.05</a:t>
            </a:r>
            <a:endParaRPr lang="zh-CN" altLang="en-US" sz="2000" b="1" dirty="0">
              <a:solidFill>
                <a:srgbClr val="057289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íṥļiḍé">
            <a:extLst>
              <a:ext uri="{FF2B5EF4-FFF2-40B4-BE49-F238E27FC236}">
                <a16:creationId xmlns:a16="http://schemas.microsoft.com/office/drawing/2014/main" xmlns="" id="{68DC6EBB-010E-470B-8BCA-7DF3729A85E2}"/>
              </a:ext>
            </a:extLst>
          </p:cNvPr>
          <p:cNvSpPr txBox="1"/>
          <p:nvPr/>
        </p:nvSpPr>
        <p:spPr>
          <a:xfrm>
            <a:off x="5959838" y="3429000"/>
            <a:ext cx="5150236" cy="70859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Adjust the spacing to adapt to Chinese typesetting, use the reference line in PPT.</a:t>
            </a:r>
          </a:p>
        </p:txBody>
      </p:sp>
    </p:spTree>
    <p:extLst>
      <p:ext uri="{BB962C8B-B14F-4D97-AF65-F5344CB8AC3E}">
        <p14:creationId xmlns:p14="http://schemas.microsoft.com/office/powerpoint/2010/main" xmlns="" val="415153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 animBg="1"/>
      <p:bldP spid="6" grpId="0"/>
      <p:bldP spid="7" grpId="0" animBg="1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1.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在包图网出售的</a:t>
            </a: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模板是免版税类（</a:t>
            </a: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RF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：</a:t>
            </a: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Royalty-Free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）正版受</a:t>
            </a: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中国人民共和国著作法</a:t>
            </a: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世界版权公约</a:t>
            </a: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不得将包图网的</a:t>
            </a: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模板、</a:t>
            </a:r>
            <a:r>
              <a:rPr lang="en-US" altLang="zh-CN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更多精品</a:t>
            </a:r>
            <a:r>
              <a:rPr lang="en-US" altLang="zh-CN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PPT</a:t>
            </a:r>
            <a:r>
              <a:rPr lang="zh-CN" altLang="en-US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模板：</a:t>
            </a:r>
            <a:r>
              <a:rPr lang="en-US" altLang="zh-CN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http://ibaotu.com/ppt/</a:t>
            </a:r>
            <a:endParaRPr lang="zh-CN" altLang="en-US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noFill/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grpFill/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chemeClr val="bg1"/>
                </a:solidFill>
                <a:highlight>
                  <a:srgbClr val="FFFF00"/>
                </a:highlight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点击进入</a:t>
              </a:r>
              <a:endParaRPr lang="zh-CN" altLang="en-US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0C075AE-75AD-4970-AA6E-2FD72D132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562703" y="-223715"/>
            <a:ext cx="5479073" cy="73054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60558B3-CB90-48B4-919A-ACC6629105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5339491" y="346842"/>
            <a:ext cx="5672942" cy="7323069"/>
          </a:xfrm>
          <a:prstGeom prst="rect">
            <a:avLst/>
          </a:prstGeom>
        </p:spPr>
      </p:pic>
      <p:sp>
        <p:nvSpPr>
          <p:cNvPr id="10" name="iŝļîḓê">
            <a:extLst>
              <a:ext uri="{FF2B5EF4-FFF2-40B4-BE49-F238E27FC236}">
                <a16:creationId xmlns:a16="http://schemas.microsoft.com/office/drawing/2014/main" xmlns="" id="{2FA4FEF4-9273-4713-875C-40CC20BF95DF}"/>
              </a:ext>
            </a:extLst>
          </p:cNvPr>
          <p:cNvSpPr txBox="1"/>
          <p:nvPr/>
        </p:nvSpPr>
        <p:spPr>
          <a:xfrm>
            <a:off x="1310639" y="2777396"/>
            <a:ext cx="3822698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4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工作总结</a:t>
            </a:r>
            <a:endParaRPr lang="en-US" altLang="zh-CN" sz="4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íṥļiḍé">
            <a:extLst>
              <a:ext uri="{FF2B5EF4-FFF2-40B4-BE49-F238E27FC236}">
                <a16:creationId xmlns:a16="http://schemas.microsoft.com/office/drawing/2014/main" xmlns="" id="{060BAD42-01D4-48C5-B989-8AD49441E2B7}"/>
              </a:ext>
            </a:extLst>
          </p:cNvPr>
          <p:cNvSpPr txBox="1"/>
          <p:nvPr/>
        </p:nvSpPr>
        <p:spPr>
          <a:xfrm>
            <a:off x="1393187" y="4008377"/>
            <a:ext cx="4705501" cy="14171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7A92CCAA-23C0-4BC0-85FF-30A5805CB222}"/>
              </a:ext>
            </a:extLst>
          </p:cNvPr>
          <p:cNvSpPr/>
          <p:nvPr/>
        </p:nvSpPr>
        <p:spPr>
          <a:xfrm>
            <a:off x="1478280" y="3765308"/>
            <a:ext cx="868680" cy="107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206C8C1-C3E2-476E-B5AF-C934B6E3CD80}"/>
              </a:ext>
            </a:extLst>
          </p:cNvPr>
          <p:cNvSpPr txBox="1"/>
          <p:nvPr/>
        </p:nvSpPr>
        <p:spPr>
          <a:xfrm>
            <a:off x="1393187" y="1601525"/>
            <a:ext cx="5318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Aharoni" panose="02010803020104030203" pitchFamily="2" charset="-79"/>
                <a:sym typeface="inpin heiti" panose="00000500000000000000" pitchFamily="2" charset="-122"/>
              </a:rPr>
              <a:t>PART ONE</a:t>
            </a:r>
            <a:endParaRPr lang="zh-CN" altLang="en-US" sz="66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cs typeface="Aharoni" panose="02010803020104030203" pitchFamily="2" charset="-79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2262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C970247-3DDF-498F-B273-7B746D1E90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67" t="12464" r="18548" b="50547"/>
          <a:stretch/>
        </p:blipFill>
        <p:spPr>
          <a:xfrm rot="5068392">
            <a:off x="7734705" y="919956"/>
            <a:ext cx="8370277" cy="5404339"/>
          </a:xfrm>
          <a:prstGeom prst="rect">
            <a:avLst/>
          </a:prstGeom>
        </p:spPr>
      </p:pic>
      <p:grpSp>
        <p:nvGrpSpPr>
          <p:cNvPr id="4" name="îṥļiḓê">
            <a:extLst>
              <a:ext uri="{FF2B5EF4-FFF2-40B4-BE49-F238E27FC236}">
                <a16:creationId xmlns:a16="http://schemas.microsoft.com/office/drawing/2014/main" xmlns="" id="{778518D2-93A8-47BD-B12B-10F8A4876A72}"/>
              </a:ext>
            </a:extLst>
          </p:cNvPr>
          <p:cNvGrpSpPr/>
          <p:nvPr/>
        </p:nvGrpSpPr>
        <p:grpSpPr>
          <a:xfrm>
            <a:off x="569616" y="1357858"/>
            <a:ext cx="3760986" cy="4280292"/>
            <a:chOff x="3295292" y="1610308"/>
            <a:chExt cx="3410307" cy="3881194"/>
          </a:xfrm>
        </p:grpSpPr>
        <p:grpSp>
          <p:nvGrpSpPr>
            <p:cNvPr id="28" name="îṧḷíḓé">
              <a:extLst>
                <a:ext uri="{FF2B5EF4-FFF2-40B4-BE49-F238E27FC236}">
                  <a16:creationId xmlns:a16="http://schemas.microsoft.com/office/drawing/2014/main" xmlns="" id="{60D9E804-1BDB-4688-B195-AE3B3CBEEC98}"/>
                </a:ext>
              </a:extLst>
            </p:cNvPr>
            <p:cNvGrpSpPr/>
            <p:nvPr/>
          </p:nvGrpSpPr>
          <p:grpSpPr>
            <a:xfrm>
              <a:off x="3295292" y="1610308"/>
              <a:ext cx="3410307" cy="3881194"/>
              <a:chOff x="3295293" y="1874498"/>
              <a:chExt cx="2731803" cy="3109004"/>
            </a:xfrm>
          </p:grpSpPr>
          <p:sp>
            <p:nvSpPr>
              <p:cNvPr id="32" name="îṣlíḍé">
                <a:extLst>
                  <a:ext uri="{FF2B5EF4-FFF2-40B4-BE49-F238E27FC236}">
                    <a16:creationId xmlns:a16="http://schemas.microsoft.com/office/drawing/2014/main" xmlns="" id="{F933BD97-8DA8-4851-9F31-2EAC61BE8D86}"/>
                  </a:ext>
                </a:extLst>
              </p:cNvPr>
              <p:cNvSpPr/>
              <p:nvPr/>
            </p:nvSpPr>
            <p:spPr>
              <a:xfrm>
                <a:off x="4172972" y="2256850"/>
                <a:ext cx="1854124" cy="2726652"/>
              </a:xfrm>
              <a:custGeom>
                <a:avLst/>
                <a:gdLst>
                  <a:gd name="connsiteX0" fmla="*/ 2237207 w 2371763"/>
                  <a:gd name="connsiteY0" fmla="*/ 468848 h 3487887"/>
                  <a:gd name="connsiteX1" fmla="*/ 493264 w 2371763"/>
                  <a:gd name="connsiteY1" fmla="*/ 329333 h 3487887"/>
                  <a:gd name="connsiteX2" fmla="*/ 353748 w 2371763"/>
                  <a:gd name="connsiteY2" fmla="*/ 521167 h 3487887"/>
                  <a:gd name="connsiteX3" fmla="*/ 353748 w 2371763"/>
                  <a:gd name="connsiteY3" fmla="*/ 2547629 h 3487887"/>
                  <a:gd name="connsiteX4" fmla="*/ 625803 w 2371763"/>
                  <a:gd name="connsiteY4" fmla="*/ 2760390 h 3487887"/>
                  <a:gd name="connsiteX5" fmla="*/ 2299989 w 2371763"/>
                  <a:gd name="connsiteY5" fmla="*/ 2502287 h 3487887"/>
                  <a:gd name="connsiteX6" fmla="*/ 1923297 w 2371763"/>
                  <a:gd name="connsiteY6" fmla="*/ 3056861 h 3487887"/>
                  <a:gd name="connsiteX7" fmla="*/ 587437 w 2371763"/>
                  <a:gd name="connsiteY7" fmla="*/ 3405649 h 3487887"/>
                  <a:gd name="connsiteX8" fmla="*/ 95644 w 2371763"/>
                  <a:gd name="connsiteY8" fmla="*/ 3056861 h 3487887"/>
                  <a:gd name="connsiteX9" fmla="*/ 95644 w 2371763"/>
                  <a:gd name="connsiteY9" fmla="*/ 447921 h 3487887"/>
                  <a:gd name="connsiteX10" fmla="*/ 531630 w 2371763"/>
                  <a:gd name="connsiteY10" fmla="*/ 95644 h 3487887"/>
                  <a:gd name="connsiteX11" fmla="*/ 2076765 w 2371763"/>
                  <a:gd name="connsiteY11" fmla="*/ 315381 h 3487887"/>
                  <a:gd name="connsiteX12" fmla="*/ 2237207 w 2371763"/>
                  <a:gd name="connsiteY12" fmla="*/ 468848 h 348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71763" h="3487887">
                    <a:moveTo>
                      <a:pt x="2237207" y="468848"/>
                    </a:moveTo>
                    <a:lnTo>
                      <a:pt x="493264" y="329333"/>
                    </a:lnTo>
                    <a:cubicBezTo>
                      <a:pt x="493264" y="329333"/>
                      <a:pt x="325845" y="336309"/>
                      <a:pt x="353748" y="521167"/>
                    </a:cubicBezTo>
                    <a:lnTo>
                      <a:pt x="353748" y="2547629"/>
                    </a:lnTo>
                    <a:cubicBezTo>
                      <a:pt x="353748" y="2547629"/>
                      <a:pt x="392115" y="2784805"/>
                      <a:pt x="625803" y="2760390"/>
                    </a:cubicBezTo>
                    <a:lnTo>
                      <a:pt x="2299989" y="2502287"/>
                    </a:lnTo>
                    <a:cubicBezTo>
                      <a:pt x="2299989" y="2502287"/>
                      <a:pt x="2408114" y="2934785"/>
                      <a:pt x="1923297" y="3056861"/>
                    </a:cubicBezTo>
                    <a:lnTo>
                      <a:pt x="587437" y="3405649"/>
                    </a:lnTo>
                    <a:cubicBezTo>
                      <a:pt x="587437" y="3405649"/>
                      <a:pt x="165402" y="3485871"/>
                      <a:pt x="95644" y="3056861"/>
                    </a:cubicBezTo>
                    <a:lnTo>
                      <a:pt x="95644" y="447921"/>
                    </a:lnTo>
                    <a:cubicBezTo>
                      <a:pt x="95644" y="447921"/>
                      <a:pt x="109596" y="95644"/>
                      <a:pt x="531630" y="95644"/>
                    </a:cubicBezTo>
                    <a:lnTo>
                      <a:pt x="2076765" y="315381"/>
                    </a:lnTo>
                    <a:cubicBezTo>
                      <a:pt x="2076765" y="315381"/>
                      <a:pt x="2212792" y="353748"/>
                      <a:pt x="2237207" y="46884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4826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280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3" name="îSľïdè">
                <a:extLst>
                  <a:ext uri="{FF2B5EF4-FFF2-40B4-BE49-F238E27FC236}">
                    <a16:creationId xmlns:a16="http://schemas.microsoft.com/office/drawing/2014/main" xmlns="" id="{7C0131E2-41FD-47AA-A48C-807116D6C39A}"/>
                  </a:ext>
                </a:extLst>
              </p:cNvPr>
              <p:cNvSpPr/>
              <p:nvPr/>
            </p:nvSpPr>
            <p:spPr>
              <a:xfrm>
                <a:off x="3564928" y="1874498"/>
                <a:ext cx="2099522" cy="2317654"/>
              </a:xfrm>
              <a:custGeom>
                <a:avLst/>
                <a:gdLst>
                  <a:gd name="connsiteX0" fmla="*/ 646731 w 2685673"/>
                  <a:gd name="connsiteY0" fmla="*/ 2890236 h 2964704"/>
                  <a:gd name="connsiteX1" fmla="*/ 646731 w 2685673"/>
                  <a:gd name="connsiteY1" fmla="*/ 745185 h 2964704"/>
                  <a:gd name="connsiteX2" fmla="*/ 943201 w 2685673"/>
                  <a:gd name="connsiteY2" fmla="*/ 396397 h 2964704"/>
                  <a:gd name="connsiteX3" fmla="*/ 2610411 w 2685673"/>
                  <a:gd name="connsiteY3" fmla="*/ 528936 h 2964704"/>
                  <a:gd name="connsiteX4" fmla="*/ 2146522 w 2685673"/>
                  <a:gd name="connsiteY4" fmla="*/ 326639 h 2964704"/>
                  <a:gd name="connsiteX5" fmla="*/ 758343 w 2685673"/>
                  <a:gd name="connsiteY5" fmla="*/ 103414 h 2964704"/>
                  <a:gd name="connsiteX6" fmla="*/ 95644 w 2685673"/>
                  <a:gd name="connsiteY6" fmla="*/ 476618 h 2964704"/>
                  <a:gd name="connsiteX7" fmla="*/ 137499 w 2685673"/>
                  <a:gd name="connsiteY7" fmla="*/ 884701 h 2964704"/>
                  <a:gd name="connsiteX8" fmla="*/ 646731 w 2685673"/>
                  <a:gd name="connsiteY8" fmla="*/ 2890236 h 2964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85673" h="2964704">
                    <a:moveTo>
                      <a:pt x="646731" y="2890236"/>
                    </a:moveTo>
                    <a:lnTo>
                      <a:pt x="646731" y="745185"/>
                    </a:lnTo>
                    <a:cubicBezTo>
                      <a:pt x="646731" y="745185"/>
                      <a:pt x="671146" y="455691"/>
                      <a:pt x="943201" y="396397"/>
                    </a:cubicBezTo>
                    <a:lnTo>
                      <a:pt x="2610411" y="528936"/>
                    </a:lnTo>
                    <a:cubicBezTo>
                      <a:pt x="2610411" y="528936"/>
                      <a:pt x="2551117" y="389421"/>
                      <a:pt x="2146522" y="326639"/>
                    </a:cubicBezTo>
                    <a:lnTo>
                      <a:pt x="758343" y="103414"/>
                    </a:lnTo>
                    <a:cubicBezTo>
                      <a:pt x="758343" y="103414"/>
                      <a:pt x="137499" y="9241"/>
                      <a:pt x="95644" y="476618"/>
                    </a:cubicBezTo>
                    <a:cubicBezTo>
                      <a:pt x="95644" y="476618"/>
                      <a:pt x="102620" y="692867"/>
                      <a:pt x="137499" y="884701"/>
                    </a:cubicBezTo>
                    <a:lnTo>
                      <a:pt x="646731" y="289023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4826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280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4" name="ïS1íḑe">
                <a:extLst>
                  <a:ext uri="{FF2B5EF4-FFF2-40B4-BE49-F238E27FC236}">
                    <a16:creationId xmlns:a16="http://schemas.microsoft.com/office/drawing/2014/main" xmlns="" id="{E37EDD81-B0DE-418E-B684-829D804FAED2}"/>
                  </a:ext>
                </a:extLst>
              </p:cNvPr>
              <p:cNvSpPr/>
              <p:nvPr/>
            </p:nvSpPr>
            <p:spPr>
              <a:xfrm>
                <a:off x="3295293" y="2886707"/>
                <a:ext cx="817996" cy="1772324"/>
              </a:xfrm>
              <a:custGeom>
                <a:avLst/>
                <a:gdLst>
                  <a:gd name="connsiteX0" fmla="*/ 440558 w 1046366"/>
                  <a:gd name="connsiteY0" fmla="*/ 95644 h 2267126"/>
                  <a:gd name="connsiteX1" fmla="*/ 970717 w 1046366"/>
                  <a:gd name="connsiteY1" fmla="*/ 2195353 h 2267126"/>
                  <a:gd name="connsiteX2" fmla="*/ 168503 w 1046366"/>
                  <a:gd name="connsiteY2" fmla="*/ 604876 h 2267126"/>
                  <a:gd name="connsiteX3" fmla="*/ 168503 w 1046366"/>
                  <a:gd name="connsiteY3" fmla="*/ 270039 h 2267126"/>
                  <a:gd name="connsiteX4" fmla="*/ 440558 w 1046366"/>
                  <a:gd name="connsiteY4" fmla="*/ 95644 h 2267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6366" h="2267126">
                    <a:moveTo>
                      <a:pt x="440558" y="95644"/>
                    </a:moveTo>
                    <a:lnTo>
                      <a:pt x="970717" y="2195353"/>
                    </a:lnTo>
                    <a:lnTo>
                      <a:pt x="168503" y="604876"/>
                    </a:lnTo>
                    <a:cubicBezTo>
                      <a:pt x="168503" y="604876"/>
                      <a:pt x="4572" y="374675"/>
                      <a:pt x="168503" y="270039"/>
                    </a:cubicBezTo>
                    <a:lnTo>
                      <a:pt x="440558" y="9564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4826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280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5" name="iṡḷîḑe">
                <a:extLst>
                  <a:ext uri="{FF2B5EF4-FFF2-40B4-BE49-F238E27FC236}">
                    <a16:creationId xmlns:a16="http://schemas.microsoft.com/office/drawing/2014/main" xmlns="" id="{5EAED51B-014F-488C-97CB-A1AA2A99DF0E}"/>
                  </a:ext>
                </a:extLst>
              </p:cNvPr>
              <p:cNvSpPr/>
              <p:nvPr/>
            </p:nvSpPr>
            <p:spPr>
              <a:xfrm>
                <a:off x="5040048" y="4331832"/>
                <a:ext cx="408998" cy="408998"/>
              </a:xfrm>
              <a:custGeom>
                <a:avLst/>
                <a:gdLst>
                  <a:gd name="connsiteX0" fmla="*/ 451409 w 523183"/>
                  <a:gd name="connsiteY0" fmla="*/ 273527 h 523183"/>
                  <a:gd name="connsiteX1" fmla="*/ 273527 w 523183"/>
                  <a:gd name="connsiteY1" fmla="*/ 451409 h 523183"/>
                  <a:gd name="connsiteX2" fmla="*/ 95644 w 523183"/>
                  <a:gd name="connsiteY2" fmla="*/ 273527 h 523183"/>
                  <a:gd name="connsiteX3" fmla="*/ 273527 w 523183"/>
                  <a:gd name="connsiteY3" fmla="*/ 95644 h 523183"/>
                  <a:gd name="connsiteX4" fmla="*/ 451409 w 523183"/>
                  <a:gd name="connsiteY4" fmla="*/ 273527 h 52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183" h="523183">
                    <a:moveTo>
                      <a:pt x="451409" y="273527"/>
                    </a:moveTo>
                    <a:cubicBezTo>
                      <a:pt x="451409" y="371768"/>
                      <a:pt x="371768" y="451409"/>
                      <a:pt x="273527" y="451409"/>
                    </a:cubicBezTo>
                    <a:cubicBezTo>
                      <a:pt x="175285" y="451409"/>
                      <a:pt x="95644" y="371768"/>
                      <a:pt x="95644" y="273527"/>
                    </a:cubicBezTo>
                    <a:cubicBezTo>
                      <a:pt x="95644" y="175285"/>
                      <a:pt x="175285" y="95644"/>
                      <a:pt x="273527" y="95644"/>
                    </a:cubicBezTo>
                    <a:cubicBezTo>
                      <a:pt x="371768" y="95644"/>
                      <a:pt x="451409" y="175285"/>
                      <a:pt x="451409" y="2735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826" cap="flat">
                <a:noFill/>
                <a:prstDash val="solid"/>
                <a:miter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280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6" name="ïSľïde">
                <a:extLst>
                  <a:ext uri="{FF2B5EF4-FFF2-40B4-BE49-F238E27FC236}">
                    <a16:creationId xmlns:a16="http://schemas.microsoft.com/office/drawing/2014/main" xmlns="" id="{3E4DBF6B-4431-44FF-B656-5A326C62A32E}"/>
                  </a:ext>
                </a:extLst>
              </p:cNvPr>
              <p:cNvSpPr/>
              <p:nvPr/>
            </p:nvSpPr>
            <p:spPr bwMode="auto">
              <a:xfrm>
                <a:off x="4657959" y="3865721"/>
                <a:ext cx="255865" cy="447768"/>
              </a:xfrm>
              <a:prstGeom prst="rect">
                <a:avLst/>
              </a:prstGeom>
              <a:solidFill>
                <a:srgbClr val="EEB91B"/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7" name="îŝļîḓè">
                <a:extLst>
                  <a:ext uri="{FF2B5EF4-FFF2-40B4-BE49-F238E27FC236}">
                    <a16:creationId xmlns:a16="http://schemas.microsoft.com/office/drawing/2014/main" xmlns="" id="{3A26945A-CB0B-4737-A1D7-63F8F1B65124}"/>
                  </a:ext>
                </a:extLst>
              </p:cNvPr>
              <p:cNvSpPr/>
              <p:nvPr/>
            </p:nvSpPr>
            <p:spPr bwMode="auto">
              <a:xfrm>
                <a:off x="5127433" y="3513906"/>
                <a:ext cx="255865" cy="703633"/>
              </a:xfrm>
              <a:prstGeom prst="rect">
                <a:avLst/>
              </a:prstGeom>
              <a:solidFill>
                <a:srgbClr val="83C5D9"/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8" name="î$ľíḋê">
                <a:extLst>
                  <a:ext uri="{FF2B5EF4-FFF2-40B4-BE49-F238E27FC236}">
                    <a16:creationId xmlns:a16="http://schemas.microsoft.com/office/drawing/2014/main" xmlns="" id="{C37D8C11-9132-4A43-AA24-73257BC9E78E}"/>
                  </a:ext>
                </a:extLst>
              </p:cNvPr>
              <p:cNvSpPr/>
              <p:nvPr/>
            </p:nvSpPr>
            <p:spPr bwMode="auto">
              <a:xfrm>
                <a:off x="5575269" y="2938203"/>
                <a:ext cx="255865" cy="1215362"/>
              </a:xfrm>
              <a:prstGeom prst="rect">
                <a:avLst/>
              </a:prstGeom>
              <a:solidFill>
                <a:srgbClr val="013653"/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29" name="iṣ1îďé">
              <a:extLst>
                <a:ext uri="{FF2B5EF4-FFF2-40B4-BE49-F238E27FC236}">
                  <a16:creationId xmlns:a16="http://schemas.microsoft.com/office/drawing/2014/main" xmlns="" id="{62C71F00-EFC2-40A1-842F-D21C904E7EA4}"/>
                </a:ext>
              </a:extLst>
            </p:cNvPr>
            <p:cNvSpPr txBox="1"/>
            <p:nvPr/>
          </p:nvSpPr>
          <p:spPr bwMode="auto">
            <a:xfrm>
              <a:off x="4775028" y="3703117"/>
              <a:ext cx="762172" cy="361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01</a:t>
              </a:r>
            </a:p>
          </p:txBody>
        </p:sp>
        <p:sp>
          <p:nvSpPr>
            <p:cNvPr id="30" name="iśḷïḋê">
              <a:extLst>
                <a:ext uri="{FF2B5EF4-FFF2-40B4-BE49-F238E27FC236}">
                  <a16:creationId xmlns:a16="http://schemas.microsoft.com/office/drawing/2014/main" xmlns="" id="{CCCF2044-559F-457C-9AB6-C066CFA24832}"/>
                </a:ext>
              </a:extLst>
            </p:cNvPr>
            <p:cNvSpPr txBox="1"/>
            <p:nvPr/>
          </p:nvSpPr>
          <p:spPr bwMode="auto">
            <a:xfrm>
              <a:off x="5335468" y="3220315"/>
              <a:ext cx="762172" cy="361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02</a:t>
              </a:r>
            </a:p>
          </p:txBody>
        </p:sp>
        <p:sp>
          <p:nvSpPr>
            <p:cNvPr id="31" name="ïšḻiḑè">
              <a:extLst>
                <a:ext uri="{FF2B5EF4-FFF2-40B4-BE49-F238E27FC236}">
                  <a16:creationId xmlns:a16="http://schemas.microsoft.com/office/drawing/2014/main" xmlns="" id="{A739A8D7-8A2A-43CD-8275-662E960FA930}"/>
                </a:ext>
              </a:extLst>
            </p:cNvPr>
            <p:cNvSpPr txBox="1"/>
            <p:nvPr/>
          </p:nvSpPr>
          <p:spPr bwMode="auto">
            <a:xfrm>
              <a:off x="5920173" y="2545230"/>
              <a:ext cx="762172" cy="361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i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03</a:t>
              </a:r>
            </a:p>
          </p:txBody>
        </p:sp>
      </p:grpSp>
      <p:grpSp>
        <p:nvGrpSpPr>
          <p:cNvPr id="5" name="íšlíḑé">
            <a:extLst>
              <a:ext uri="{FF2B5EF4-FFF2-40B4-BE49-F238E27FC236}">
                <a16:creationId xmlns:a16="http://schemas.microsoft.com/office/drawing/2014/main" xmlns="" id="{587FD1F4-F550-4111-8B83-102FBA5E19B4}"/>
              </a:ext>
            </a:extLst>
          </p:cNvPr>
          <p:cNvGrpSpPr/>
          <p:nvPr/>
        </p:nvGrpSpPr>
        <p:grpSpPr>
          <a:xfrm>
            <a:off x="5502596" y="1357858"/>
            <a:ext cx="3583752" cy="1308272"/>
            <a:chOff x="7935148" y="1357522"/>
            <a:chExt cx="3583752" cy="1308272"/>
          </a:xfrm>
        </p:grpSpPr>
        <p:grpSp>
          <p:nvGrpSpPr>
            <p:cNvPr id="22" name="íśḷîdè">
              <a:extLst>
                <a:ext uri="{FF2B5EF4-FFF2-40B4-BE49-F238E27FC236}">
                  <a16:creationId xmlns:a16="http://schemas.microsoft.com/office/drawing/2014/main" xmlns="" id="{B6ADF681-3DC2-42C1-ACCD-5C8D280EB928}"/>
                </a:ext>
              </a:extLst>
            </p:cNvPr>
            <p:cNvGrpSpPr/>
            <p:nvPr/>
          </p:nvGrpSpPr>
          <p:grpSpPr>
            <a:xfrm>
              <a:off x="7935148" y="1454061"/>
              <a:ext cx="767514" cy="767520"/>
              <a:chOff x="5371847" y="2312243"/>
              <a:chExt cx="656438" cy="656442"/>
            </a:xfrm>
          </p:grpSpPr>
          <p:sp>
            <p:nvSpPr>
              <p:cNvPr id="26" name="iŝḻíḍè">
                <a:extLst>
                  <a:ext uri="{FF2B5EF4-FFF2-40B4-BE49-F238E27FC236}">
                    <a16:creationId xmlns:a16="http://schemas.microsoft.com/office/drawing/2014/main" xmlns="" id="{33DF30B5-C1F4-488F-B833-E1147FB739F9}"/>
                  </a:ext>
                </a:extLst>
              </p:cNvPr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rgbClr val="83C5D9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7" name="ïsľîḓè">
                <a:extLst>
                  <a:ext uri="{FF2B5EF4-FFF2-40B4-BE49-F238E27FC236}">
                    <a16:creationId xmlns:a16="http://schemas.microsoft.com/office/drawing/2014/main" xmlns="" id="{45242B54-2696-4CCD-AB31-A35CF226ACCE}"/>
                  </a:ext>
                </a:extLst>
              </p:cNvPr>
              <p:cNvSpPr/>
              <p:nvPr/>
            </p:nvSpPr>
            <p:spPr bwMode="auto">
              <a:xfrm>
                <a:off x="5532706" y="2489856"/>
                <a:ext cx="334720" cy="301213"/>
              </a:xfrm>
              <a:custGeom>
                <a:avLst/>
                <a:gdLst>
                  <a:gd name="connsiteX0" fmla="*/ 225929 w 608344"/>
                  <a:gd name="connsiteY0" fmla="*/ 296304 h 547447"/>
                  <a:gd name="connsiteX1" fmla="*/ 225929 w 608344"/>
                  <a:gd name="connsiteY1" fmla="*/ 341046 h 547447"/>
                  <a:gd name="connsiteX2" fmla="*/ 44891 w 608344"/>
                  <a:gd name="connsiteY2" fmla="*/ 420403 h 547447"/>
                  <a:gd name="connsiteX3" fmla="*/ 287412 w 608344"/>
                  <a:gd name="connsiteY3" fmla="*/ 502613 h 547447"/>
                  <a:gd name="connsiteX4" fmla="*/ 530026 w 608344"/>
                  <a:gd name="connsiteY4" fmla="*/ 420403 h 547447"/>
                  <a:gd name="connsiteX5" fmla="*/ 351292 w 608344"/>
                  <a:gd name="connsiteY5" fmla="*/ 341322 h 547447"/>
                  <a:gd name="connsiteX6" fmla="*/ 351292 w 608344"/>
                  <a:gd name="connsiteY6" fmla="*/ 296488 h 547447"/>
                  <a:gd name="connsiteX7" fmla="*/ 574825 w 608344"/>
                  <a:gd name="connsiteY7" fmla="*/ 420403 h 547447"/>
                  <a:gd name="connsiteX8" fmla="*/ 287412 w 608344"/>
                  <a:gd name="connsiteY8" fmla="*/ 547447 h 547447"/>
                  <a:gd name="connsiteX9" fmla="*/ 0 w 608344"/>
                  <a:gd name="connsiteY9" fmla="*/ 420403 h 547447"/>
                  <a:gd name="connsiteX10" fmla="*/ 225929 w 608344"/>
                  <a:gd name="connsiteY10" fmla="*/ 296304 h 547447"/>
                  <a:gd name="connsiteX11" fmla="*/ 288618 w 608344"/>
                  <a:gd name="connsiteY11" fmla="*/ 0 h 547447"/>
                  <a:gd name="connsiteX12" fmla="*/ 311206 w 608344"/>
                  <a:gd name="connsiteY12" fmla="*/ 22551 h 547447"/>
                  <a:gd name="connsiteX13" fmla="*/ 311206 w 608344"/>
                  <a:gd name="connsiteY13" fmla="*/ 36174 h 547447"/>
                  <a:gd name="connsiteX14" fmla="*/ 370947 w 608344"/>
                  <a:gd name="connsiteY14" fmla="*/ 21079 h 547447"/>
                  <a:gd name="connsiteX15" fmla="*/ 428291 w 608344"/>
                  <a:gd name="connsiteY15" fmla="*/ 34978 h 547447"/>
                  <a:gd name="connsiteX16" fmla="*/ 486004 w 608344"/>
                  <a:gd name="connsiteY16" fmla="*/ 48969 h 547447"/>
                  <a:gd name="connsiteX17" fmla="*/ 540766 w 608344"/>
                  <a:gd name="connsiteY17" fmla="*/ 36450 h 547447"/>
                  <a:gd name="connsiteX18" fmla="*/ 578012 w 608344"/>
                  <a:gd name="connsiteY18" fmla="*/ 18409 h 547447"/>
                  <a:gd name="connsiteX19" fmla="*/ 587232 w 608344"/>
                  <a:gd name="connsiteY19" fmla="*/ 16292 h 547447"/>
                  <a:gd name="connsiteX20" fmla="*/ 598479 w 608344"/>
                  <a:gd name="connsiteY20" fmla="*/ 19514 h 547447"/>
                  <a:gd name="connsiteX21" fmla="*/ 608344 w 608344"/>
                  <a:gd name="connsiteY21" fmla="*/ 37371 h 547447"/>
                  <a:gd name="connsiteX22" fmla="*/ 608344 w 608344"/>
                  <a:gd name="connsiteY22" fmla="*/ 174520 h 547447"/>
                  <a:gd name="connsiteX23" fmla="*/ 596451 w 608344"/>
                  <a:gd name="connsiteY23" fmla="*/ 193481 h 547447"/>
                  <a:gd name="connsiteX24" fmla="*/ 540766 w 608344"/>
                  <a:gd name="connsiteY24" fmla="*/ 220451 h 547447"/>
                  <a:gd name="connsiteX25" fmla="*/ 486004 w 608344"/>
                  <a:gd name="connsiteY25" fmla="*/ 232969 h 547447"/>
                  <a:gd name="connsiteX26" fmla="*/ 428291 w 608344"/>
                  <a:gd name="connsiteY26" fmla="*/ 218978 h 547447"/>
                  <a:gd name="connsiteX27" fmla="*/ 370947 w 608344"/>
                  <a:gd name="connsiteY27" fmla="*/ 205079 h 547447"/>
                  <a:gd name="connsiteX28" fmla="*/ 311206 w 608344"/>
                  <a:gd name="connsiteY28" fmla="*/ 220175 h 547447"/>
                  <a:gd name="connsiteX29" fmla="*/ 311206 w 608344"/>
                  <a:gd name="connsiteY29" fmla="*/ 426267 h 547447"/>
                  <a:gd name="connsiteX30" fmla="*/ 288618 w 608344"/>
                  <a:gd name="connsiteY30" fmla="*/ 448726 h 547447"/>
                  <a:gd name="connsiteX31" fmla="*/ 266031 w 608344"/>
                  <a:gd name="connsiteY31" fmla="*/ 426267 h 547447"/>
                  <a:gd name="connsiteX32" fmla="*/ 266031 w 608344"/>
                  <a:gd name="connsiteY32" fmla="*/ 22551 h 547447"/>
                  <a:gd name="connsiteX33" fmla="*/ 288618 w 608344"/>
                  <a:gd name="connsiteY33" fmla="*/ 0 h 54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08344" h="547447">
                    <a:moveTo>
                      <a:pt x="225929" y="296304"/>
                    </a:moveTo>
                    <a:lnTo>
                      <a:pt x="225929" y="341046"/>
                    </a:lnTo>
                    <a:cubicBezTo>
                      <a:pt x="112458" y="351817"/>
                      <a:pt x="44891" y="391035"/>
                      <a:pt x="44891" y="420403"/>
                    </a:cubicBezTo>
                    <a:cubicBezTo>
                      <a:pt x="44891" y="454741"/>
                      <a:pt x="137162" y="502613"/>
                      <a:pt x="287412" y="502613"/>
                    </a:cubicBezTo>
                    <a:cubicBezTo>
                      <a:pt x="437663" y="502613"/>
                      <a:pt x="530026" y="454741"/>
                      <a:pt x="530026" y="420403"/>
                    </a:cubicBezTo>
                    <a:cubicBezTo>
                      <a:pt x="530026" y="391219"/>
                      <a:pt x="463289" y="352369"/>
                      <a:pt x="351292" y="341322"/>
                    </a:cubicBezTo>
                    <a:lnTo>
                      <a:pt x="351292" y="296488"/>
                    </a:lnTo>
                    <a:cubicBezTo>
                      <a:pt x="468543" y="307904"/>
                      <a:pt x="574825" y="350436"/>
                      <a:pt x="574825" y="420403"/>
                    </a:cubicBezTo>
                    <a:cubicBezTo>
                      <a:pt x="574825" y="502889"/>
                      <a:pt x="426786" y="547447"/>
                      <a:pt x="287412" y="547447"/>
                    </a:cubicBezTo>
                    <a:cubicBezTo>
                      <a:pt x="148131" y="547447"/>
                      <a:pt x="0" y="502889"/>
                      <a:pt x="0" y="420403"/>
                    </a:cubicBezTo>
                    <a:cubicBezTo>
                      <a:pt x="0" y="349976"/>
                      <a:pt x="107757" y="307351"/>
                      <a:pt x="225929" y="296304"/>
                    </a:cubicBezTo>
                    <a:close/>
                    <a:moveTo>
                      <a:pt x="288618" y="0"/>
                    </a:moveTo>
                    <a:cubicBezTo>
                      <a:pt x="301064" y="0"/>
                      <a:pt x="311206" y="10033"/>
                      <a:pt x="311206" y="22551"/>
                    </a:cubicBezTo>
                    <a:lnTo>
                      <a:pt x="311206" y="36174"/>
                    </a:lnTo>
                    <a:cubicBezTo>
                      <a:pt x="329829" y="26141"/>
                      <a:pt x="350388" y="21079"/>
                      <a:pt x="370947" y="21079"/>
                    </a:cubicBezTo>
                    <a:cubicBezTo>
                      <a:pt x="390584" y="21079"/>
                      <a:pt x="410313" y="25681"/>
                      <a:pt x="428291" y="34978"/>
                    </a:cubicBezTo>
                    <a:cubicBezTo>
                      <a:pt x="446361" y="44366"/>
                      <a:pt x="466182" y="48969"/>
                      <a:pt x="486004" y="48969"/>
                    </a:cubicBezTo>
                    <a:cubicBezTo>
                      <a:pt x="504719" y="48969"/>
                      <a:pt x="523526" y="44827"/>
                      <a:pt x="540766" y="36450"/>
                    </a:cubicBezTo>
                    <a:lnTo>
                      <a:pt x="578012" y="18409"/>
                    </a:lnTo>
                    <a:cubicBezTo>
                      <a:pt x="580963" y="17029"/>
                      <a:pt x="584097" y="16292"/>
                      <a:pt x="587232" y="16292"/>
                    </a:cubicBezTo>
                    <a:cubicBezTo>
                      <a:pt x="591104" y="16292"/>
                      <a:pt x="594976" y="17397"/>
                      <a:pt x="598479" y="19514"/>
                    </a:cubicBezTo>
                    <a:cubicBezTo>
                      <a:pt x="604564" y="23380"/>
                      <a:pt x="608344" y="30099"/>
                      <a:pt x="608344" y="37371"/>
                    </a:cubicBezTo>
                    <a:lnTo>
                      <a:pt x="608344" y="174520"/>
                    </a:lnTo>
                    <a:cubicBezTo>
                      <a:pt x="608344" y="182620"/>
                      <a:pt x="603734" y="189984"/>
                      <a:pt x="596451" y="193481"/>
                    </a:cubicBezTo>
                    <a:lnTo>
                      <a:pt x="540766" y="220451"/>
                    </a:lnTo>
                    <a:cubicBezTo>
                      <a:pt x="523434" y="228827"/>
                      <a:pt x="504719" y="232969"/>
                      <a:pt x="486004" y="232969"/>
                    </a:cubicBezTo>
                    <a:cubicBezTo>
                      <a:pt x="466182" y="232969"/>
                      <a:pt x="446361" y="228367"/>
                      <a:pt x="428291" y="218978"/>
                    </a:cubicBezTo>
                    <a:cubicBezTo>
                      <a:pt x="410313" y="209774"/>
                      <a:pt x="390584" y="205079"/>
                      <a:pt x="370947" y="205079"/>
                    </a:cubicBezTo>
                    <a:cubicBezTo>
                      <a:pt x="350388" y="205079"/>
                      <a:pt x="329829" y="210142"/>
                      <a:pt x="311206" y="220175"/>
                    </a:cubicBezTo>
                    <a:lnTo>
                      <a:pt x="311206" y="426267"/>
                    </a:lnTo>
                    <a:cubicBezTo>
                      <a:pt x="311206" y="438693"/>
                      <a:pt x="301064" y="448726"/>
                      <a:pt x="288618" y="448726"/>
                    </a:cubicBezTo>
                    <a:cubicBezTo>
                      <a:pt x="276172" y="448726"/>
                      <a:pt x="266031" y="438693"/>
                      <a:pt x="266031" y="426267"/>
                    </a:cubicBezTo>
                    <a:lnTo>
                      <a:pt x="266031" y="22551"/>
                    </a:lnTo>
                    <a:cubicBezTo>
                      <a:pt x="266031" y="10033"/>
                      <a:pt x="276172" y="0"/>
                      <a:pt x="2886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23" name="isḻîďe">
              <a:extLst>
                <a:ext uri="{FF2B5EF4-FFF2-40B4-BE49-F238E27FC236}">
                  <a16:creationId xmlns:a16="http://schemas.microsoft.com/office/drawing/2014/main" xmlns="" id="{370E147E-0B3B-4286-8A78-EB5664965D33}"/>
                </a:ext>
              </a:extLst>
            </p:cNvPr>
            <p:cNvGrpSpPr/>
            <p:nvPr/>
          </p:nvGrpSpPr>
          <p:grpSpPr>
            <a:xfrm>
              <a:off x="8808379" y="1357522"/>
              <a:ext cx="2710521" cy="1308272"/>
              <a:chOff x="8563614" y="4934816"/>
              <a:chExt cx="2955286" cy="1308272"/>
            </a:xfrm>
          </p:grpSpPr>
          <p:sp>
            <p:nvSpPr>
              <p:cNvPr id="24" name="îṣ1iḑe">
                <a:extLst>
                  <a:ext uri="{FF2B5EF4-FFF2-40B4-BE49-F238E27FC236}">
                    <a16:creationId xmlns:a16="http://schemas.microsoft.com/office/drawing/2014/main" xmlns="" id="{43D26B12-7BEA-4735-AF45-75184D5DB847}"/>
                  </a:ext>
                </a:extLst>
              </p:cNvPr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添加标题</a:t>
                </a:r>
                <a:endParaRPr lang="en-US" altLang="zh-CN" sz="24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5" name="i$1ïḓê">
                <a:extLst>
                  <a:ext uri="{FF2B5EF4-FFF2-40B4-BE49-F238E27FC236}">
                    <a16:creationId xmlns:a16="http://schemas.microsoft.com/office/drawing/2014/main" xmlns="" id="{68A08187-FED3-4409-ADE4-4AD8E22C3BA3}"/>
                  </a:ext>
                </a:extLst>
              </p:cNvPr>
              <p:cNvSpPr/>
              <p:nvPr/>
            </p:nvSpPr>
            <p:spPr bwMode="auto">
              <a:xfrm>
                <a:off x="8563614" y="5415115"/>
                <a:ext cx="2955286" cy="827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Copy paste fonts. Choose the only option to retain text.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… …</a:t>
                </a:r>
              </a:p>
            </p:txBody>
          </p:sp>
        </p:grpSp>
      </p:grpSp>
      <p:grpSp>
        <p:nvGrpSpPr>
          <p:cNvPr id="8" name="íS1îďê">
            <a:extLst>
              <a:ext uri="{FF2B5EF4-FFF2-40B4-BE49-F238E27FC236}">
                <a16:creationId xmlns:a16="http://schemas.microsoft.com/office/drawing/2014/main" xmlns="" id="{AC3088E1-6E3F-47B9-82B1-F227DAB80315}"/>
              </a:ext>
            </a:extLst>
          </p:cNvPr>
          <p:cNvGrpSpPr/>
          <p:nvPr/>
        </p:nvGrpSpPr>
        <p:grpSpPr>
          <a:xfrm>
            <a:off x="5502596" y="2922405"/>
            <a:ext cx="3583752" cy="1308272"/>
            <a:chOff x="7935148" y="1357522"/>
            <a:chExt cx="3583752" cy="1308272"/>
          </a:xfrm>
        </p:grpSpPr>
        <p:grpSp>
          <p:nvGrpSpPr>
            <p:cNvPr id="16" name="íṥḷíďè">
              <a:extLst>
                <a:ext uri="{FF2B5EF4-FFF2-40B4-BE49-F238E27FC236}">
                  <a16:creationId xmlns:a16="http://schemas.microsoft.com/office/drawing/2014/main" xmlns="" id="{F2732678-71E1-4116-B739-B31F22D8BBCD}"/>
                </a:ext>
              </a:extLst>
            </p:cNvPr>
            <p:cNvGrpSpPr/>
            <p:nvPr/>
          </p:nvGrpSpPr>
          <p:grpSpPr>
            <a:xfrm>
              <a:off x="7935148" y="1454061"/>
              <a:ext cx="767514" cy="767520"/>
              <a:chOff x="5371847" y="2312243"/>
              <a:chExt cx="656438" cy="656442"/>
            </a:xfrm>
          </p:grpSpPr>
          <p:sp>
            <p:nvSpPr>
              <p:cNvPr id="20" name="ïṧlîḓê">
                <a:extLst>
                  <a:ext uri="{FF2B5EF4-FFF2-40B4-BE49-F238E27FC236}">
                    <a16:creationId xmlns:a16="http://schemas.microsoft.com/office/drawing/2014/main" xmlns="" id="{25B2FD39-999F-48F3-88DA-FC6D4725EFF9}"/>
                  </a:ext>
                </a:extLst>
              </p:cNvPr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rgbClr val="01365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1" name="íṩļíḋé">
                <a:extLst>
                  <a:ext uri="{FF2B5EF4-FFF2-40B4-BE49-F238E27FC236}">
                    <a16:creationId xmlns:a16="http://schemas.microsoft.com/office/drawing/2014/main" xmlns="" id="{8D570892-CB3C-4E7C-941F-06A5426C7D50}"/>
                  </a:ext>
                </a:extLst>
              </p:cNvPr>
              <p:cNvSpPr/>
              <p:nvPr/>
            </p:nvSpPr>
            <p:spPr bwMode="auto">
              <a:xfrm>
                <a:off x="5532706" y="2489856"/>
                <a:ext cx="334720" cy="301213"/>
              </a:xfrm>
              <a:custGeom>
                <a:avLst/>
                <a:gdLst>
                  <a:gd name="connsiteX0" fmla="*/ 225929 w 608344"/>
                  <a:gd name="connsiteY0" fmla="*/ 296304 h 547447"/>
                  <a:gd name="connsiteX1" fmla="*/ 225929 w 608344"/>
                  <a:gd name="connsiteY1" fmla="*/ 341046 h 547447"/>
                  <a:gd name="connsiteX2" fmla="*/ 44891 w 608344"/>
                  <a:gd name="connsiteY2" fmla="*/ 420403 h 547447"/>
                  <a:gd name="connsiteX3" fmla="*/ 287412 w 608344"/>
                  <a:gd name="connsiteY3" fmla="*/ 502613 h 547447"/>
                  <a:gd name="connsiteX4" fmla="*/ 530026 w 608344"/>
                  <a:gd name="connsiteY4" fmla="*/ 420403 h 547447"/>
                  <a:gd name="connsiteX5" fmla="*/ 351292 w 608344"/>
                  <a:gd name="connsiteY5" fmla="*/ 341322 h 547447"/>
                  <a:gd name="connsiteX6" fmla="*/ 351292 w 608344"/>
                  <a:gd name="connsiteY6" fmla="*/ 296488 h 547447"/>
                  <a:gd name="connsiteX7" fmla="*/ 574825 w 608344"/>
                  <a:gd name="connsiteY7" fmla="*/ 420403 h 547447"/>
                  <a:gd name="connsiteX8" fmla="*/ 287412 w 608344"/>
                  <a:gd name="connsiteY8" fmla="*/ 547447 h 547447"/>
                  <a:gd name="connsiteX9" fmla="*/ 0 w 608344"/>
                  <a:gd name="connsiteY9" fmla="*/ 420403 h 547447"/>
                  <a:gd name="connsiteX10" fmla="*/ 225929 w 608344"/>
                  <a:gd name="connsiteY10" fmla="*/ 296304 h 547447"/>
                  <a:gd name="connsiteX11" fmla="*/ 288618 w 608344"/>
                  <a:gd name="connsiteY11" fmla="*/ 0 h 547447"/>
                  <a:gd name="connsiteX12" fmla="*/ 311206 w 608344"/>
                  <a:gd name="connsiteY12" fmla="*/ 22551 h 547447"/>
                  <a:gd name="connsiteX13" fmla="*/ 311206 w 608344"/>
                  <a:gd name="connsiteY13" fmla="*/ 36174 h 547447"/>
                  <a:gd name="connsiteX14" fmla="*/ 370947 w 608344"/>
                  <a:gd name="connsiteY14" fmla="*/ 21079 h 547447"/>
                  <a:gd name="connsiteX15" fmla="*/ 428291 w 608344"/>
                  <a:gd name="connsiteY15" fmla="*/ 34978 h 547447"/>
                  <a:gd name="connsiteX16" fmla="*/ 486004 w 608344"/>
                  <a:gd name="connsiteY16" fmla="*/ 48969 h 547447"/>
                  <a:gd name="connsiteX17" fmla="*/ 540766 w 608344"/>
                  <a:gd name="connsiteY17" fmla="*/ 36450 h 547447"/>
                  <a:gd name="connsiteX18" fmla="*/ 578012 w 608344"/>
                  <a:gd name="connsiteY18" fmla="*/ 18409 h 547447"/>
                  <a:gd name="connsiteX19" fmla="*/ 587232 w 608344"/>
                  <a:gd name="connsiteY19" fmla="*/ 16292 h 547447"/>
                  <a:gd name="connsiteX20" fmla="*/ 598479 w 608344"/>
                  <a:gd name="connsiteY20" fmla="*/ 19514 h 547447"/>
                  <a:gd name="connsiteX21" fmla="*/ 608344 w 608344"/>
                  <a:gd name="connsiteY21" fmla="*/ 37371 h 547447"/>
                  <a:gd name="connsiteX22" fmla="*/ 608344 w 608344"/>
                  <a:gd name="connsiteY22" fmla="*/ 174520 h 547447"/>
                  <a:gd name="connsiteX23" fmla="*/ 596451 w 608344"/>
                  <a:gd name="connsiteY23" fmla="*/ 193481 h 547447"/>
                  <a:gd name="connsiteX24" fmla="*/ 540766 w 608344"/>
                  <a:gd name="connsiteY24" fmla="*/ 220451 h 547447"/>
                  <a:gd name="connsiteX25" fmla="*/ 486004 w 608344"/>
                  <a:gd name="connsiteY25" fmla="*/ 232969 h 547447"/>
                  <a:gd name="connsiteX26" fmla="*/ 428291 w 608344"/>
                  <a:gd name="connsiteY26" fmla="*/ 218978 h 547447"/>
                  <a:gd name="connsiteX27" fmla="*/ 370947 w 608344"/>
                  <a:gd name="connsiteY27" fmla="*/ 205079 h 547447"/>
                  <a:gd name="connsiteX28" fmla="*/ 311206 w 608344"/>
                  <a:gd name="connsiteY28" fmla="*/ 220175 h 547447"/>
                  <a:gd name="connsiteX29" fmla="*/ 311206 w 608344"/>
                  <a:gd name="connsiteY29" fmla="*/ 426267 h 547447"/>
                  <a:gd name="connsiteX30" fmla="*/ 288618 w 608344"/>
                  <a:gd name="connsiteY30" fmla="*/ 448726 h 547447"/>
                  <a:gd name="connsiteX31" fmla="*/ 266031 w 608344"/>
                  <a:gd name="connsiteY31" fmla="*/ 426267 h 547447"/>
                  <a:gd name="connsiteX32" fmla="*/ 266031 w 608344"/>
                  <a:gd name="connsiteY32" fmla="*/ 22551 h 547447"/>
                  <a:gd name="connsiteX33" fmla="*/ 288618 w 608344"/>
                  <a:gd name="connsiteY33" fmla="*/ 0 h 54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08344" h="547447">
                    <a:moveTo>
                      <a:pt x="225929" y="296304"/>
                    </a:moveTo>
                    <a:lnTo>
                      <a:pt x="225929" y="341046"/>
                    </a:lnTo>
                    <a:cubicBezTo>
                      <a:pt x="112458" y="351817"/>
                      <a:pt x="44891" y="391035"/>
                      <a:pt x="44891" y="420403"/>
                    </a:cubicBezTo>
                    <a:cubicBezTo>
                      <a:pt x="44891" y="454741"/>
                      <a:pt x="137162" y="502613"/>
                      <a:pt x="287412" y="502613"/>
                    </a:cubicBezTo>
                    <a:cubicBezTo>
                      <a:pt x="437663" y="502613"/>
                      <a:pt x="530026" y="454741"/>
                      <a:pt x="530026" y="420403"/>
                    </a:cubicBezTo>
                    <a:cubicBezTo>
                      <a:pt x="530026" y="391219"/>
                      <a:pt x="463289" y="352369"/>
                      <a:pt x="351292" y="341322"/>
                    </a:cubicBezTo>
                    <a:lnTo>
                      <a:pt x="351292" y="296488"/>
                    </a:lnTo>
                    <a:cubicBezTo>
                      <a:pt x="468543" y="307904"/>
                      <a:pt x="574825" y="350436"/>
                      <a:pt x="574825" y="420403"/>
                    </a:cubicBezTo>
                    <a:cubicBezTo>
                      <a:pt x="574825" y="502889"/>
                      <a:pt x="426786" y="547447"/>
                      <a:pt x="287412" y="547447"/>
                    </a:cubicBezTo>
                    <a:cubicBezTo>
                      <a:pt x="148131" y="547447"/>
                      <a:pt x="0" y="502889"/>
                      <a:pt x="0" y="420403"/>
                    </a:cubicBezTo>
                    <a:cubicBezTo>
                      <a:pt x="0" y="349976"/>
                      <a:pt x="107757" y="307351"/>
                      <a:pt x="225929" y="296304"/>
                    </a:cubicBezTo>
                    <a:close/>
                    <a:moveTo>
                      <a:pt x="288618" y="0"/>
                    </a:moveTo>
                    <a:cubicBezTo>
                      <a:pt x="301064" y="0"/>
                      <a:pt x="311206" y="10033"/>
                      <a:pt x="311206" y="22551"/>
                    </a:cubicBezTo>
                    <a:lnTo>
                      <a:pt x="311206" y="36174"/>
                    </a:lnTo>
                    <a:cubicBezTo>
                      <a:pt x="329829" y="26141"/>
                      <a:pt x="350388" y="21079"/>
                      <a:pt x="370947" y="21079"/>
                    </a:cubicBezTo>
                    <a:cubicBezTo>
                      <a:pt x="390584" y="21079"/>
                      <a:pt x="410313" y="25681"/>
                      <a:pt x="428291" y="34978"/>
                    </a:cubicBezTo>
                    <a:cubicBezTo>
                      <a:pt x="446361" y="44366"/>
                      <a:pt x="466182" y="48969"/>
                      <a:pt x="486004" y="48969"/>
                    </a:cubicBezTo>
                    <a:cubicBezTo>
                      <a:pt x="504719" y="48969"/>
                      <a:pt x="523526" y="44827"/>
                      <a:pt x="540766" y="36450"/>
                    </a:cubicBezTo>
                    <a:lnTo>
                      <a:pt x="578012" y="18409"/>
                    </a:lnTo>
                    <a:cubicBezTo>
                      <a:pt x="580963" y="17029"/>
                      <a:pt x="584097" y="16292"/>
                      <a:pt x="587232" y="16292"/>
                    </a:cubicBezTo>
                    <a:cubicBezTo>
                      <a:pt x="591104" y="16292"/>
                      <a:pt x="594976" y="17397"/>
                      <a:pt x="598479" y="19514"/>
                    </a:cubicBezTo>
                    <a:cubicBezTo>
                      <a:pt x="604564" y="23380"/>
                      <a:pt x="608344" y="30099"/>
                      <a:pt x="608344" y="37371"/>
                    </a:cubicBezTo>
                    <a:lnTo>
                      <a:pt x="608344" y="174520"/>
                    </a:lnTo>
                    <a:cubicBezTo>
                      <a:pt x="608344" y="182620"/>
                      <a:pt x="603734" y="189984"/>
                      <a:pt x="596451" y="193481"/>
                    </a:cubicBezTo>
                    <a:lnTo>
                      <a:pt x="540766" y="220451"/>
                    </a:lnTo>
                    <a:cubicBezTo>
                      <a:pt x="523434" y="228827"/>
                      <a:pt x="504719" y="232969"/>
                      <a:pt x="486004" y="232969"/>
                    </a:cubicBezTo>
                    <a:cubicBezTo>
                      <a:pt x="466182" y="232969"/>
                      <a:pt x="446361" y="228367"/>
                      <a:pt x="428291" y="218978"/>
                    </a:cubicBezTo>
                    <a:cubicBezTo>
                      <a:pt x="410313" y="209774"/>
                      <a:pt x="390584" y="205079"/>
                      <a:pt x="370947" y="205079"/>
                    </a:cubicBezTo>
                    <a:cubicBezTo>
                      <a:pt x="350388" y="205079"/>
                      <a:pt x="329829" y="210142"/>
                      <a:pt x="311206" y="220175"/>
                    </a:cubicBezTo>
                    <a:lnTo>
                      <a:pt x="311206" y="426267"/>
                    </a:lnTo>
                    <a:cubicBezTo>
                      <a:pt x="311206" y="438693"/>
                      <a:pt x="301064" y="448726"/>
                      <a:pt x="288618" y="448726"/>
                    </a:cubicBezTo>
                    <a:cubicBezTo>
                      <a:pt x="276172" y="448726"/>
                      <a:pt x="266031" y="438693"/>
                      <a:pt x="266031" y="426267"/>
                    </a:cubicBezTo>
                    <a:lnTo>
                      <a:pt x="266031" y="22551"/>
                    </a:lnTo>
                    <a:cubicBezTo>
                      <a:pt x="266031" y="10033"/>
                      <a:pt x="276172" y="0"/>
                      <a:pt x="2886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7" name="iśḷîḓé">
              <a:extLst>
                <a:ext uri="{FF2B5EF4-FFF2-40B4-BE49-F238E27FC236}">
                  <a16:creationId xmlns:a16="http://schemas.microsoft.com/office/drawing/2014/main" xmlns="" id="{65F11E2A-510C-4345-A549-2FB712C0F7FA}"/>
                </a:ext>
              </a:extLst>
            </p:cNvPr>
            <p:cNvGrpSpPr/>
            <p:nvPr/>
          </p:nvGrpSpPr>
          <p:grpSpPr>
            <a:xfrm>
              <a:off x="8808379" y="1357522"/>
              <a:ext cx="2710521" cy="1308272"/>
              <a:chOff x="8563614" y="4934816"/>
              <a:chExt cx="2955286" cy="1308272"/>
            </a:xfrm>
          </p:grpSpPr>
          <p:sp>
            <p:nvSpPr>
              <p:cNvPr id="18" name="ïşlïďè">
                <a:extLst>
                  <a:ext uri="{FF2B5EF4-FFF2-40B4-BE49-F238E27FC236}">
                    <a16:creationId xmlns:a16="http://schemas.microsoft.com/office/drawing/2014/main" xmlns="" id="{A8BFC894-8621-47A9-B207-0F9CEBCF41F3}"/>
                  </a:ext>
                </a:extLst>
              </p:cNvPr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添加标题</a:t>
                </a:r>
                <a:endParaRPr lang="en-US" altLang="zh-CN" sz="24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9" name="íṡḻidé">
                <a:extLst>
                  <a:ext uri="{FF2B5EF4-FFF2-40B4-BE49-F238E27FC236}">
                    <a16:creationId xmlns:a16="http://schemas.microsoft.com/office/drawing/2014/main" xmlns="" id="{D9424FDA-5E22-492F-80DD-76C705FCF1EF}"/>
                  </a:ext>
                </a:extLst>
              </p:cNvPr>
              <p:cNvSpPr/>
              <p:nvPr/>
            </p:nvSpPr>
            <p:spPr bwMode="auto">
              <a:xfrm>
                <a:off x="8563614" y="5415115"/>
                <a:ext cx="2955286" cy="827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Copy paste fonts. Choose the only option to retain text.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… …</a:t>
                </a:r>
              </a:p>
            </p:txBody>
          </p:sp>
        </p:grpSp>
      </p:grpSp>
      <p:grpSp>
        <p:nvGrpSpPr>
          <p:cNvPr id="9" name="iṧlïḑé">
            <a:extLst>
              <a:ext uri="{FF2B5EF4-FFF2-40B4-BE49-F238E27FC236}">
                <a16:creationId xmlns:a16="http://schemas.microsoft.com/office/drawing/2014/main" xmlns="" id="{747CDA45-D195-4117-9F29-55C3978EFECE}"/>
              </a:ext>
            </a:extLst>
          </p:cNvPr>
          <p:cNvGrpSpPr/>
          <p:nvPr/>
        </p:nvGrpSpPr>
        <p:grpSpPr>
          <a:xfrm>
            <a:off x="5502596" y="4486951"/>
            <a:ext cx="3583752" cy="1308272"/>
            <a:chOff x="7935148" y="1357522"/>
            <a:chExt cx="3583752" cy="1308272"/>
          </a:xfrm>
        </p:grpSpPr>
        <p:grpSp>
          <p:nvGrpSpPr>
            <p:cNvPr id="10" name="iSľidé">
              <a:extLst>
                <a:ext uri="{FF2B5EF4-FFF2-40B4-BE49-F238E27FC236}">
                  <a16:creationId xmlns:a16="http://schemas.microsoft.com/office/drawing/2014/main" xmlns="" id="{274131A5-BC9F-4926-B9D6-73EC36A07A1F}"/>
                </a:ext>
              </a:extLst>
            </p:cNvPr>
            <p:cNvGrpSpPr/>
            <p:nvPr/>
          </p:nvGrpSpPr>
          <p:grpSpPr>
            <a:xfrm>
              <a:off x="7935148" y="1454061"/>
              <a:ext cx="767514" cy="767520"/>
              <a:chOff x="5371847" y="2312243"/>
              <a:chExt cx="656438" cy="656442"/>
            </a:xfrm>
          </p:grpSpPr>
          <p:sp>
            <p:nvSpPr>
              <p:cNvPr id="14" name="ïsľíḋe">
                <a:extLst>
                  <a:ext uri="{FF2B5EF4-FFF2-40B4-BE49-F238E27FC236}">
                    <a16:creationId xmlns:a16="http://schemas.microsoft.com/office/drawing/2014/main" xmlns="" id="{BD7E8573-2293-4B6F-9607-26DBF2288D35}"/>
                  </a:ext>
                </a:extLst>
              </p:cNvPr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rgbClr val="EEB91B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5" name="îṥlíḋê">
                <a:extLst>
                  <a:ext uri="{FF2B5EF4-FFF2-40B4-BE49-F238E27FC236}">
                    <a16:creationId xmlns:a16="http://schemas.microsoft.com/office/drawing/2014/main" xmlns="" id="{74F4B02A-2CC4-4812-B1F7-CF608FAD2819}"/>
                  </a:ext>
                </a:extLst>
              </p:cNvPr>
              <p:cNvSpPr/>
              <p:nvPr/>
            </p:nvSpPr>
            <p:spPr bwMode="auto">
              <a:xfrm>
                <a:off x="5532706" y="2489856"/>
                <a:ext cx="334720" cy="301213"/>
              </a:xfrm>
              <a:custGeom>
                <a:avLst/>
                <a:gdLst>
                  <a:gd name="connsiteX0" fmla="*/ 225929 w 608344"/>
                  <a:gd name="connsiteY0" fmla="*/ 296304 h 547447"/>
                  <a:gd name="connsiteX1" fmla="*/ 225929 w 608344"/>
                  <a:gd name="connsiteY1" fmla="*/ 341046 h 547447"/>
                  <a:gd name="connsiteX2" fmla="*/ 44891 w 608344"/>
                  <a:gd name="connsiteY2" fmla="*/ 420403 h 547447"/>
                  <a:gd name="connsiteX3" fmla="*/ 287412 w 608344"/>
                  <a:gd name="connsiteY3" fmla="*/ 502613 h 547447"/>
                  <a:gd name="connsiteX4" fmla="*/ 530026 w 608344"/>
                  <a:gd name="connsiteY4" fmla="*/ 420403 h 547447"/>
                  <a:gd name="connsiteX5" fmla="*/ 351292 w 608344"/>
                  <a:gd name="connsiteY5" fmla="*/ 341322 h 547447"/>
                  <a:gd name="connsiteX6" fmla="*/ 351292 w 608344"/>
                  <a:gd name="connsiteY6" fmla="*/ 296488 h 547447"/>
                  <a:gd name="connsiteX7" fmla="*/ 574825 w 608344"/>
                  <a:gd name="connsiteY7" fmla="*/ 420403 h 547447"/>
                  <a:gd name="connsiteX8" fmla="*/ 287412 w 608344"/>
                  <a:gd name="connsiteY8" fmla="*/ 547447 h 547447"/>
                  <a:gd name="connsiteX9" fmla="*/ 0 w 608344"/>
                  <a:gd name="connsiteY9" fmla="*/ 420403 h 547447"/>
                  <a:gd name="connsiteX10" fmla="*/ 225929 w 608344"/>
                  <a:gd name="connsiteY10" fmla="*/ 296304 h 547447"/>
                  <a:gd name="connsiteX11" fmla="*/ 288618 w 608344"/>
                  <a:gd name="connsiteY11" fmla="*/ 0 h 547447"/>
                  <a:gd name="connsiteX12" fmla="*/ 311206 w 608344"/>
                  <a:gd name="connsiteY12" fmla="*/ 22551 h 547447"/>
                  <a:gd name="connsiteX13" fmla="*/ 311206 w 608344"/>
                  <a:gd name="connsiteY13" fmla="*/ 36174 h 547447"/>
                  <a:gd name="connsiteX14" fmla="*/ 370947 w 608344"/>
                  <a:gd name="connsiteY14" fmla="*/ 21079 h 547447"/>
                  <a:gd name="connsiteX15" fmla="*/ 428291 w 608344"/>
                  <a:gd name="connsiteY15" fmla="*/ 34978 h 547447"/>
                  <a:gd name="connsiteX16" fmla="*/ 486004 w 608344"/>
                  <a:gd name="connsiteY16" fmla="*/ 48969 h 547447"/>
                  <a:gd name="connsiteX17" fmla="*/ 540766 w 608344"/>
                  <a:gd name="connsiteY17" fmla="*/ 36450 h 547447"/>
                  <a:gd name="connsiteX18" fmla="*/ 578012 w 608344"/>
                  <a:gd name="connsiteY18" fmla="*/ 18409 h 547447"/>
                  <a:gd name="connsiteX19" fmla="*/ 587232 w 608344"/>
                  <a:gd name="connsiteY19" fmla="*/ 16292 h 547447"/>
                  <a:gd name="connsiteX20" fmla="*/ 598479 w 608344"/>
                  <a:gd name="connsiteY20" fmla="*/ 19514 h 547447"/>
                  <a:gd name="connsiteX21" fmla="*/ 608344 w 608344"/>
                  <a:gd name="connsiteY21" fmla="*/ 37371 h 547447"/>
                  <a:gd name="connsiteX22" fmla="*/ 608344 w 608344"/>
                  <a:gd name="connsiteY22" fmla="*/ 174520 h 547447"/>
                  <a:gd name="connsiteX23" fmla="*/ 596451 w 608344"/>
                  <a:gd name="connsiteY23" fmla="*/ 193481 h 547447"/>
                  <a:gd name="connsiteX24" fmla="*/ 540766 w 608344"/>
                  <a:gd name="connsiteY24" fmla="*/ 220451 h 547447"/>
                  <a:gd name="connsiteX25" fmla="*/ 486004 w 608344"/>
                  <a:gd name="connsiteY25" fmla="*/ 232969 h 547447"/>
                  <a:gd name="connsiteX26" fmla="*/ 428291 w 608344"/>
                  <a:gd name="connsiteY26" fmla="*/ 218978 h 547447"/>
                  <a:gd name="connsiteX27" fmla="*/ 370947 w 608344"/>
                  <a:gd name="connsiteY27" fmla="*/ 205079 h 547447"/>
                  <a:gd name="connsiteX28" fmla="*/ 311206 w 608344"/>
                  <a:gd name="connsiteY28" fmla="*/ 220175 h 547447"/>
                  <a:gd name="connsiteX29" fmla="*/ 311206 w 608344"/>
                  <a:gd name="connsiteY29" fmla="*/ 426267 h 547447"/>
                  <a:gd name="connsiteX30" fmla="*/ 288618 w 608344"/>
                  <a:gd name="connsiteY30" fmla="*/ 448726 h 547447"/>
                  <a:gd name="connsiteX31" fmla="*/ 266031 w 608344"/>
                  <a:gd name="connsiteY31" fmla="*/ 426267 h 547447"/>
                  <a:gd name="connsiteX32" fmla="*/ 266031 w 608344"/>
                  <a:gd name="connsiteY32" fmla="*/ 22551 h 547447"/>
                  <a:gd name="connsiteX33" fmla="*/ 288618 w 608344"/>
                  <a:gd name="connsiteY33" fmla="*/ 0 h 54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08344" h="547447">
                    <a:moveTo>
                      <a:pt x="225929" y="296304"/>
                    </a:moveTo>
                    <a:lnTo>
                      <a:pt x="225929" y="341046"/>
                    </a:lnTo>
                    <a:cubicBezTo>
                      <a:pt x="112458" y="351817"/>
                      <a:pt x="44891" y="391035"/>
                      <a:pt x="44891" y="420403"/>
                    </a:cubicBezTo>
                    <a:cubicBezTo>
                      <a:pt x="44891" y="454741"/>
                      <a:pt x="137162" y="502613"/>
                      <a:pt x="287412" y="502613"/>
                    </a:cubicBezTo>
                    <a:cubicBezTo>
                      <a:pt x="437663" y="502613"/>
                      <a:pt x="530026" y="454741"/>
                      <a:pt x="530026" y="420403"/>
                    </a:cubicBezTo>
                    <a:cubicBezTo>
                      <a:pt x="530026" y="391219"/>
                      <a:pt x="463289" y="352369"/>
                      <a:pt x="351292" y="341322"/>
                    </a:cubicBezTo>
                    <a:lnTo>
                      <a:pt x="351292" y="296488"/>
                    </a:lnTo>
                    <a:cubicBezTo>
                      <a:pt x="468543" y="307904"/>
                      <a:pt x="574825" y="350436"/>
                      <a:pt x="574825" y="420403"/>
                    </a:cubicBezTo>
                    <a:cubicBezTo>
                      <a:pt x="574825" y="502889"/>
                      <a:pt x="426786" y="547447"/>
                      <a:pt x="287412" y="547447"/>
                    </a:cubicBezTo>
                    <a:cubicBezTo>
                      <a:pt x="148131" y="547447"/>
                      <a:pt x="0" y="502889"/>
                      <a:pt x="0" y="420403"/>
                    </a:cubicBezTo>
                    <a:cubicBezTo>
                      <a:pt x="0" y="349976"/>
                      <a:pt x="107757" y="307351"/>
                      <a:pt x="225929" y="296304"/>
                    </a:cubicBezTo>
                    <a:close/>
                    <a:moveTo>
                      <a:pt x="288618" y="0"/>
                    </a:moveTo>
                    <a:cubicBezTo>
                      <a:pt x="301064" y="0"/>
                      <a:pt x="311206" y="10033"/>
                      <a:pt x="311206" y="22551"/>
                    </a:cubicBezTo>
                    <a:lnTo>
                      <a:pt x="311206" y="36174"/>
                    </a:lnTo>
                    <a:cubicBezTo>
                      <a:pt x="329829" y="26141"/>
                      <a:pt x="350388" y="21079"/>
                      <a:pt x="370947" y="21079"/>
                    </a:cubicBezTo>
                    <a:cubicBezTo>
                      <a:pt x="390584" y="21079"/>
                      <a:pt x="410313" y="25681"/>
                      <a:pt x="428291" y="34978"/>
                    </a:cubicBezTo>
                    <a:cubicBezTo>
                      <a:pt x="446361" y="44366"/>
                      <a:pt x="466182" y="48969"/>
                      <a:pt x="486004" y="48969"/>
                    </a:cubicBezTo>
                    <a:cubicBezTo>
                      <a:pt x="504719" y="48969"/>
                      <a:pt x="523526" y="44827"/>
                      <a:pt x="540766" y="36450"/>
                    </a:cubicBezTo>
                    <a:lnTo>
                      <a:pt x="578012" y="18409"/>
                    </a:lnTo>
                    <a:cubicBezTo>
                      <a:pt x="580963" y="17029"/>
                      <a:pt x="584097" y="16292"/>
                      <a:pt x="587232" y="16292"/>
                    </a:cubicBezTo>
                    <a:cubicBezTo>
                      <a:pt x="591104" y="16292"/>
                      <a:pt x="594976" y="17397"/>
                      <a:pt x="598479" y="19514"/>
                    </a:cubicBezTo>
                    <a:cubicBezTo>
                      <a:pt x="604564" y="23380"/>
                      <a:pt x="608344" y="30099"/>
                      <a:pt x="608344" y="37371"/>
                    </a:cubicBezTo>
                    <a:lnTo>
                      <a:pt x="608344" y="174520"/>
                    </a:lnTo>
                    <a:cubicBezTo>
                      <a:pt x="608344" y="182620"/>
                      <a:pt x="603734" y="189984"/>
                      <a:pt x="596451" y="193481"/>
                    </a:cubicBezTo>
                    <a:lnTo>
                      <a:pt x="540766" y="220451"/>
                    </a:lnTo>
                    <a:cubicBezTo>
                      <a:pt x="523434" y="228827"/>
                      <a:pt x="504719" y="232969"/>
                      <a:pt x="486004" y="232969"/>
                    </a:cubicBezTo>
                    <a:cubicBezTo>
                      <a:pt x="466182" y="232969"/>
                      <a:pt x="446361" y="228367"/>
                      <a:pt x="428291" y="218978"/>
                    </a:cubicBezTo>
                    <a:cubicBezTo>
                      <a:pt x="410313" y="209774"/>
                      <a:pt x="390584" y="205079"/>
                      <a:pt x="370947" y="205079"/>
                    </a:cubicBezTo>
                    <a:cubicBezTo>
                      <a:pt x="350388" y="205079"/>
                      <a:pt x="329829" y="210142"/>
                      <a:pt x="311206" y="220175"/>
                    </a:cubicBezTo>
                    <a:lnTo>
                      <a:pt x="311206" y="426267"/>
                    </a:lnTo>
                    <a:cubicBezTo>
                      <a:pt x="311206" y="438693"/>
                      <a:pt x="301064" y="448726"/>
                      <a:pt x="288618" y="448726"/>
                    </a:cubicBezTo>
                    <a:cubicBezTo>
                      <a:pt x="276172" y="448726"/>
                      <a:pt x="266031" y="438693"/>
                      <a:pt x="266031" y="426267"/>
                    </a:cubicBezTo>
                    <a:lnTo>
                      <a:pt x="266031" y="22551"/>
                    </a:lnTo>
                    <a:cubicBezTo>
                      <a:pt x="266031" y="10033"/>
                      <a:pt x="276172" y="0"/>
                      <a:pt x="2886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1" name="išḻíḋé">
              <a:extLst>
                <a:ext uri="{FF2B5EF4-FFF2-40B4-BE49-F238E27FC236}">
                  <a16:creationId xmlns:a16="http://schemas.microsoft.com/office/drawing/2014/main" xmlns="" id="{B7E080FF-8E8C-4548-8F1B-D8FFB8B60CB4}"/>
                </a:ext>
              </a:extLst>
            </p:cNvPr>
            <p:cNvGrpSpPr/>
            <p:nvPr/>
          </p:nvGrpSpPr>
          <p:grpSpPr>
            <a:xfrm>
              <a:off x="8808379" y="1357522"/>
              <a:ext cx="2710521" cy="1308272"/>
              <a:chOff x="8563614" y="4934816"/>
              <a:chExt cx="2955286" cy="1308272"/>
            </a:xfrm>
          </p:grpSpPr>
          <p:sp>
            <p:nvSpPr>
              <p:cNvPr id="12" name="ïṩľiḍè">
                <a:extLst>
                  <a:ext uri="{FF2B5EF4-FFF2-40B4-BE49-F238E27FC236}">
                    <a16:creationId xmlns:a16="http://schemas.microsoft.com/office/drawing/2014/main" xmlns="" id="{63E2D969-B1E7-4995-AA0E-80373F7D34C7}"/>
                  </a:ext>
                </a:extLst>
              </p:cNvPr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添加标题</a:t>
                </a:r>
                <a:endParaRPr lang="en-US" altLang="zh-CN" sz="24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3" name="išľïďê">
                <a:extLst>
                  <a:ext uri="{FF2B5EF4-FFF2-40B4-BE49-F238E27FC236}">
                    <a16:creationId xmlns:a16="http://schemas.microsoft.com/office/drawing/2014/main" xmlns="" id="{C71FBAAA-0311-4949-849E-B7917520C1BF}"/>
                  </a:ext>
                </a:extLst>
              </p:cNvPr>
              <p:cNvSpPr/>
              <p:nvPr/>
            </p:nvSpPr>
            <p:spPr bwMode="auto">
              <a:xfrm>
                <a:off x="8563614" y="5415115"/>
                <a:ext cx="2955286" cy="827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Copy paste fonts. Choose the only option to retain text.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… 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16115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E5D7500-F014-46D7-B68B-04943B843E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349983" y="-762001"/>
            <a:ext cx="3842018" cy="7620001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20A82547-BAFC-4EF5-9251-5DDF780CE40B}"/>
              </a:ext>
            </a:extLst>
          </p:cNvPr>
          <p:cNvCxnSpPr/>
          <p:nvPr/>
        </p:nvCxnSpPr>
        <p:spPr>
          <a:xfrm>
            <a:off x="3667710" y="3750948"/>
            <a:ext cx="0" cy="225195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D858838E-7294-4B2B-95C1-98479A1BED11}"/>
              </a:ext>
            </a:extLst>
          </p:cNvPr>
          <p:cNvCxnSpPr/>
          <p:nvPr/>
        </p:nvCxnSpPr>
        <p:spPr>
          <a:xfrm>
            <a:off x="6021612" y="3750948"/>
            <a:ext cx="0" cy="225195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íSļîdè">
            <a:extLst>
              <a:ext uri="{FF2B5EF4-FFF2-40B4-BE49-F238E27FC236}">
                <a16:creationId xmlns:a16="http://schemas.microsoft.com/office/drawing/2014/main" xmlns="" id="{7A6AB90C-A9E1-41B5-8676-2821FB70C8E1}"/>
              </a:ext>
            </a:extLst>
          </p:cNvPr>
          <p:cNvSpPr txBox="1"/>
          <p:nvPr/>
        </p:nvSpPr>
        <p:spPr>
          <a:xfrm>
            <a:off x="1639280" y="750457"/>
            <a:ext cx="5206876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/>
          <a:p>
            <a:pPr>
              <a:buSzPct val="25000"/>
            </a:pPr>
            <a:r>
              <a:rPr lang="zh-CN" altLang="en-US" sz="36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单击此处添加标题</a:t>
            </a:r>
            <a:endParaRPr lang="en-US" sz="36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ïşḻîḑè">
            <a:extLst>
              <a:ext uri="{FF2B5EF4-FFF2-40B4-BE49-F238E27FC236}">
                <a16:creationId xmlns:a16="http://schemas.microsoft.com/office/drawing/2014/main" xmlns="" id="{3D6B9CDA-6200-4144-8BCE-12642689D4D9}"/>
              </a:ext>
            </a:extLst>
          </p:cNvPr>
          <p:cNvSpPr txBox="1"/>
          <p:nvPr/>
        </p:nvSpPr>
        <p:spPr>
          <a:xfrm>
            <a:off x="1639279" y="1842134"/>
            <a:ext cx="5206877" cy="104217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Adjust the spacing to adapt to Chinese typesetting, use the reference line in PPT.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59030DB5-BBA2-49D8-A642-4378D5E421FD}"/>
              </a:ext>
            </a:extLst>
          </p:cNvPr>
          <p:cNvCxnSpPr/>
          <p:nvPr/>
        </p:nvCxnSpPr>
        <p:spPr>
          <a:xfrm>
            <a:off x="1639279" y="2999834"/>
            <a:ext cx="660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î$1ïḋê">
            <a:extLst>
              <a:ext uri="{FF2B5EF4-FFF2-40B4-BE49-F238E27FC236}">
                <a16:creationId xmlns:a16="http://schemas.microsoft.com/office/drawing/2014/main" xmlns="" id="{B397AB3E-BE49-4FA1-AD69-9ADEF5421429}"/>
              </a:ext>
            </a:extLst>
          </p:cNvPr>
          <p:cNvGrpSpPr/>
          <p:nvPr/>
        </p:nvGrpSpPr>
        <p:grpSpPr>
          <a:xfrm>
            <a:off x="1326360" y="3750948"/>
            <a:ext cx="2226884" cy="1949848"/>
            <a:chOff x="5155816" y="3533572"/>
            <a:chExt cx="2226884" cy="1949848"/>
          </a:xfrm>
        </p:grpSpPr>
        <p:sp>
          <p:nvSpPr>
            <p:cNvPr id="23" name="iṣľiḑe">
              <a:extLst>
                <a:ext uri="{FF2B5EF4-FFF2-40B4-BE49-F238E27FC236}">
                  <a16:creationId xmlns:a16="http://schemas.microsoft.com/office/drawing/2014/main" xmlns="" id="{8B492F5F-B9D3-4568-ABCC-03497D21310D}"/>
                </a:ext>
              </a:extLst>
            </p:cNvPr>
            <p:cNvSpPr/>
            <p:nvPr/>
          </p:nvSpPr>
          <p:spPr bwMode="auto">
            <a:xfrm>
              <a:off x="5995944" y="3533572"/>
              <a:ext cx="546627" cy="548341"/>
            </a:xfrm>
            <a:custGeom>
              <a:avLst/>
              <a:gdLst>
                <a:gd name="connsiteX0" fmla="*/ 274005 w 606795"/>
                <a:gd name="connsiteY0" fmla="*/ 200265 h 608697"/>
                <a:gd name="connsiteX1" fmla="*/ 331102 w 606795"/>
                <a:gd name="connsiteY1" fmla="*/ 212914 h 608697"/>
                <a:gd name="connsiteX2" fmla="*/ 329998 w 606795"/>
                <a:gd name="connsiteY2" fmla="*/ 214016 h 608697"/>
                <a:gd name="connsiteX3" fmla="*/ 279379 w 606795"/>
                <a:gd name="connsiteY3" fmla="*/ 264565 h 608697"/>
                <a:gd name="connsiteX4" fmla="*/ 274005 w 606795"/>
                <a:gd name="connsiteY4" fmla="*/ 264373 h 608697"/>
                <a:gd name="connsiteX5" fmla="*/ 203186 w 606795"/>
                <a:gd name="connsiteY5" fmla="*/ 335093 h 608697"/>
                <a:gd name="connsiteX6" fmla="*/ 273957 w 606795"/>
                <a:gd name="connsiteY6" fmla="*/ 405813 h 608697"/>
                <a:gd name="connsiteX7" fmla="*/ 344776 w 606795"/>
                <a:gd name="connsiteY7" fmla="*/ 335093 h 608697"/>
                <a:gd name="connsiteX8" fmla="*/ 344584 w 606795"/>
                <a:gd name="connsiteY8" fmla="*/ 329727 h 608697"/>
                <a:gd name="connsiteX9" fmla="*/ 395204 w 606795"/>
                <a:gd name="connsiteY9" fmla="*/ 279178 h 608697"/>
                <a:gd name="connsiteX10" fmla="*/ 396259 w 606795"/>
                <a:gd name="connsiteY10" fmla="*/ 278076 h 608697"/>
                <a:gd name="connsiteX11" fmla="*/ 408926 w 606795"/>
                <a:gd name="connsiteY11" fmla="*/ 335093 h 608697"/>
                <a:gd name="connsiteX12" fmla="*/ 274005 w 606795"/>
                <a:gd name="connsiteY12" fmla="*/ 469825 h 608697"/>
                <a:gd name="connsiteX13" fmla="*/ 139084 w 606795"/>
                <a:gd name="connsiteY13" fmla="*/ 334997 h 608697"/>
                <a:gd name="connsiteX14" fmla="*/ 274005 w 606795"/>
                <a:gd name="connsiteY14" fmla="*/ 200265 h 608697"/>
                <a:gd name="connsiteX15" fmla="*/ 273958 w 606795"/>
                <a:gd name="connsiteY15" fmla="*/ 61462 h 608697"/>
                <a:gd name="connsiteX16" fmla="*/ 399831 w 606795"/>
                <a:gd name="connsiteY16" fmla="*/ 91976 h 608697"/>
                <a:gd name="connsiteX17" fmla="*/ 399687 w 606795"/>
                <a:gd name="connsiteY17" fmla="*/ 101508 h 608697"/>
                <a:gd name="connsiteX18" fmla="*/ 402757 w 606795"/>
                <a:gd name="connsiteY18" fmla="*/ 141411 h 608697"/>
                <a:gd name="connsiteX19" fmla="*/ 380068 w 606795"/>
                <a:gd name="connsiteY19" fmla="*/ 164069 h 608697"/>
                <a:gd name="connsiteX20" fmla="*/ 274006 w 606795"/>
                <a:gd name="connsiteY20" fmla="*/ 133938 h 608697"/>
                <a:gd name="connsiteX21" fmla="*/ 72627 w 606795"/>
                <a:gd name="connsiteY21" fmla="*/ 335079 h 608697"/>
                <a:gd name="connsiteX22" fmla="*/ 274101 w 606795"/>
                <a:gd name="connsiteY22" fmla="*/ 536173 h 608697"/>
                <a:gd name="connsiteX23" fmla="*/ 475480 w 606795"/>
                <a:gd name="connsiteY23" fmla="*/ 335079 h 608697"/>
                <a:gd name="connsiteX24" fmla="*/ 445307 w 606795"/>
                <a:gd name="connsiteY24" fmla="*/ 229168 h 608697"/>
                <a:gd name="connsiteX25" fmla="*/ 470395 w 606795"/>
                <a:gd name="connsiteY25" fmla="*/ 204115 h 608697"/>
                <a:gd name="connsiteX26" fmla="*/ 505222 w 606795"/>
                <a:gd name="connsiteY26" fmla="*/ 206797 h 608697"/>
                <a:gd name="connsiteX27" fmla="*/ 509203 w 606795"/>
                <a:gd name="connsiteY27" fmla="*/ 206941 h 608697"/>
                <a:gd name="connsiteX28" fmla="*/ 515967 w 606795"/>
                <a:gd name="connsiteY28" fmla="*/ 206510 h 608697"/>
                <a:gd name="connsiteX29" fmla="*/ 548011 w 606795"/>
                <a:gd name="connsiteY29" fmla="*/ 335079 h 608697"/>
                <a:gd name="connsiteX30" fmla="*/ 274006 w 606795"/>
                <a:gd name="connsiteY30" fmla="*/ 608697 h 608697"/>
                <a:gd name="connsiteX31" fmla="*/ 0 w 606795"/>
                <a:gd name="connsiteY31" fmla="*/ 335079 h 608697"/>
                <a:gd name="connsiteX32" fmla="*/ 273958 w 606795"/>
                <a:gd name="connsiteY32" fmla="*/ 61462 h 608697"/>
                <a:gd name="connsiteX33" fmla="*/ 505808 w 606795"/>
                <a:gd name="connsiteY33" fmla="*/ 0 h 608697"/>
                <a:gd name="connsiteX34" fmla="*/ 512237 w 606795"/>
                <a:gd name="connsiteY34" fmla="*/ 5893 h 608697"/>
                <a:gd name="connsiteX35" fmla="*/ 516075 w 606795"/>
                <a:gd name="connsiteY35" fmla="*/ 55382 h 608697"/>
                <a:gd name="connsiteX36" fmla="*/ 534691 w 606795"/>
                <a:gd name="connsiteY36" fmla="*/ 36794 h 608697"/>
                <a:gd name="connsiteX37" fmla="*/ 548028 w 606795"/>
                <a:gd name="connsiteY37" fmla="*/ 31236 h 608697"/>
                <a:gd name="connsiteX38" fmla="*/ 561414 w 606795"/>
                <a:gd name="connsiteY38" fmla="*/ 36794 h 608697"/>
                <a:gd name="connsiteX39" fmla="*/ 572689 w 606795"/>
                <a:gd name="connsiteY39" fmla="*/ 48100 h 608697"/>
                <a:gd name="connsiteX40" fmla="*/ 572689 w 606795"/>
                <a:gd name="connsiteY40" fmla="*/ 74881 h 608697"/>
                <a:gd name="connsiteX41" fmla="*/ 556424 w 606795"/>
                <a:gd name="connsiteY41" fmla="*/ 91074 h 608697"/>
                <a:gd name="connsiteX42" fmla="*/ 600900 w 606795"/>
                <a:gd name="connsiteY42" fmla="*/ 94523 h 608697"/>
                <a:gd name="connsiteX43" fmla="*/ 604930 w 606795"/>
                <a:gd name="connsiteY43" fmla="*/ 105398 h 608697"/>
                <a:gd name="connsiteX44" fmla="*/ 531716 w 606795"/>
                <a:gd name="connsiteY44" fmla="*/ 178458 h 608697"/>
                <a:gd name="connsiteX45" fmla="*/ 509070 w 606795"/>
                <a:gd name="connsiteY45" fmla="*/ 187800 h 608697"/>
                <a:gd name="connsiteX46" fmla="*/ 506672 w 606795"/>
                <a:gd name="connsiteY46" fmla="*/ 187752 h 608697"/>
                <a:gd name="connsiteX47" fmla="*/ 504800 w 606795"/>
                <a:gd name="connsiteY47" fmla="*/ 187609 h 608697"/>
                <a:gd name="connsiteX48" fmla="*/ 462964 w 606795"/>
                <a:gd name="connsiteY48" fmla="*/ 184399 h 608697"/>
                <a:gd name="connsiteX49" fmla="*/ 434177 w 606795"/>
                <a:gd name="connsiteY49" fmla="*/ 213144 h 608697"/>
                <a:gd name="connsiteX50" fmla="*/ 386536 w 606795"/>
                <a:gd name="connsiteY50" fmla="*/ 260765 h 608697"/>
                <a:gd name="connsiteX51" fmla="*/ 385432 w 606795"/>
                <a:gd name="connsiteY51" fmla="*/ 261819 h 608697"/>
                <a:gd name="connsiteX52" fmla="*/ 339326 w 606795"/>
                <a:gd name="connsiteY52" fmla="*/ 307906 h 608697"/>
                <a:gd name="connsiteX53" fmla="*/ 319031 w 606795"/>
                <a:gd name="connsiteY53" fmla="*/ 328124 h 608697"/>
                <a:gd name="connsiteX54" fmla="*/ 308524 w 606795"/>
                <a:gd name="connsiteY54" fmla="*/ 332819 h 608697"/>
                <a:gd name="connsiteX55" fmla="*/ 291588 w 606795"/>
                <a:gd name="connsiteY55" fmla="*/ 333633 h 608697"/>
                <a:gd name="connsiteX56" fmla="*/ 290772 w 606795"/>
                <a:gd name="connsiteY56" fmla="*/ 333633 h 608697"/>
                <a:gd name="connsiteX57" fmla="*/ 274844 w 606795"/>
                <a:gd name="connsiteY57" fmla="*/ 316386 h 608697"/>
                <a:gd name="connsiteX58" fmla="*/ 276091 w 606795"/>
                <a:gd name="connsiteY58" fmla="*/ 300337 h 608697"/>
                <a:gd name="connsiteX59" fmla="*/ 280697 w 606795"/>
                <a:gd name="connsiteY59" fmla="*/ 290324 h 608697"/>
                <a:gd name="connsiteX60" fmla="*/ 301183 w 606795"/>
                <a:gd name="connsiteY60" fmla="*/ 269867 h 608697"/>
                <a:gd name="connsiteX61" fmla="*/ 347290 w 606795"/>
                <a:gd name="connsiteY61" fmla="*/ 223827 h 608697"/>
                <a:gd name="connsiteX62" fmla="*/ 348393 w 606795"/>
                <a:gd name="connsiteY62" fmla="*/ 222725 h 608697"/>
                <a:gd name="connsiteX63" fmla="*/ 396035 w 606795"/>
                <a:gd name="connsiteY63" fmla="*/ 175153 h 608697"/>
                <a:gd name="connsiteX64" fmla="*/ 422519 w 606795"/>
                <a:gd name="connsiteY64" fmla="*/ 148707 h 608697"/>
                <a:gd name="connsiteX65" fmla="*/ 419016 w 606795"/>
                <a:gd name="connsiteY65" fmla="*/ 102907 h 608697"/>
                <a:gd name="connsiteX66" fmla="*/ 418825 w 606795"/>
                <a:gd name="connsiteY66" fmla="*/ 100032 h 608697"/>
                <a:gd name="connsiteX67" fmla="*/ 428084 w 606795"/>
                <a:gd name="connsiteY67" fmla="*/ 74976 h 608697"/>
                <a:gd name="connsiteX68" fmla="*/ 501346 w 606795"/>
                <a:gd name="connsiteY68" fmla="*/ 1868 h 608697"/>
                <a:gd name="connsiteX69" fmla="*/ 505808 w 606795"/>
                <a:gd name="connsiteY69" fmla="*/ 0 h 6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6795" h="608697">
                  <a:moveTo>
                    <a:pt x="274005" y="200265"/>
                  </a:moveTo>
                  <a:cubicBezTo>
                    <a:pt x="294445" y="200265"/>
                    <a:pt x="313733" y="204817"/>
                    <a:pt x="331102" y="212914"/>
                  </a:cubicBezTo>
                  <a:lnTo>
                    <a:pt x="329998" y="214016"/>
                  </a:lnTo>
                  <a:lnTo>
                    <a:pt x="279379" y="264565"/>
                  </a:lnTo>
                  <a:cubicBezTo>
                    <a:pt x="277604" y="264421"/>
                    <a:pt x="275828" y="264373"/>
                    <a:pt x="274005" y="264373"/>
                  </a:cubicBezTo>
                  <a:cubicBezTo>
                    <a:pt x="234949" y="264373"/>
                    <a:pt x="203186" y="296044"/>
                    <a:pt x="203186" y="335093"/>
                  </a:cubicBezTo>
                  <a:cubicBezTo>
                    <a:pt x="203186" y="374094"/>
                    <a:pt x="234805" y="405813"/>
                    <a:pt x="273957" y="405813"/>
                  </a:cubicBezTo>
                  <a:cubicBezTo>
                    <a:pt x="313109" y="405813"/>
                    <a:pt x="344776" y="374094"/>
                    <a:pt x="344776" y="335093"/>
                  </a:cubicBezTo>
                  <a:cubicBezTo>
                    <a:pt x="344776" y="333272"/>
                    <a:pt x="344728" y="331499"/>
                    <a:pt x="344584" y="329727"/>
                  </a:cubicBezTo>
                  <a:lnTo>
                    <a:pt x="395204" y="279178"/>
                  </a:lnTo>
                  <a:lnTo>
                    <a:pt x="396259" y="278076"/>
                  </a:lnTo>
                  <a:cubicBezTo>
                    <a:pt x="404368" y="295421"/>
                    <a:pt x="408926" y="314682"/>
                    <a:pt x="408926" y="335093"/>
                  </a:cubicBezTo>
                  <a:cubicBezTo>
                    <a:pt x="408926" y="409502"/>
                    <a:pt x="348567" y="469825"/>
                    <a:pt x="274005" y="469825"/>
                  </a:cubicBezTo>
                  <a:cubicBezTo>
                    <a:pt x="199491" y="469825"/>
                    <a:pt x="139084" y="409454"/>
                    <a:pt x="139084" y="334997"/>
                  </a:cubicBezTo>
                  <a:cubicBezTo>
                    <a:pt x="139084" y="260588"/>
                    <a:pt x="199491" y="200265"/>
                    <a:pt x="274005" y="200265"/>
                  </a:cubicBezTo>
                  <a:close/>
                  <a:moveTo>
                    <a:pt x="273958" y="61462"/>
                  </a:moveTo>
                  <a:cubicBezTo>
                    <a:pt x="319385" y="61462"/>
                    <a:pt x="362127" y="72480"/>
                    <a:pt x="399831" y="91976"/>
                  </a:cubicBezTo>
                  <a:cubicBezTo>
                    <a:pt x="399495" y="95089"/>
                    <a:pt x="399447" y="98299"/>
                    <a:pt x="399687" y="101508"/>
                  </a:cubicBezTo>
                  <a:lnTo>
                    <a:pt x="402757" y="141411"/>
                  </a:lnTo>
                  <a:lnTo>
                    <a:pt x="380068" y="164069"/>
                  </a:lnTo>
                  <a:cubicBezTo>
                    <a:pt x="349319" y="145003"/>
                    <a:pt x="312957" y="133938"/>
                    <a:pt x="274006" y="133938"/>
                  </a:cubicBezTo>
                  <a:cubicBezTo>
                    <a:pt x="162811" y="133938"/>
                    <a:pt x="72627" y="223994"/>
                    <a:pt x="72627" y="335079"/>
                  </a:cubicBezTo>
                  <a:cubicBezTo>
                    <a:pt x="72627" y="446117"/>
                    <a:pt x="162859" y="536173"/>
                    <a:pt x="274101" y="536173"/>
                  </a:cubicBezTo>
                  <a:cubicBezTo>
                    <a:pt x="385296" y="536173"/>
                    <a:pt x="475480" y="446117"/>
                    <a:pt x="475480" y="335079"/>
                  </a:cubicBezTo>
                  <a:cubicBezTo>
                    <a:pt x="475480" y="296231"/>
                    <a:pt x="464447" y="259969"/>
                    <a:pt x="445307" y="229168"/>
                  </a:cubicBezTo>
                  <a:lnTo>
                    <a:pt x="470395" y="204115"/>
                  </a:lnTo>
                  <a:lnTo>
                    <a:pt x="505222" y="206797"/>
                  </a:lnTo>
                  <a:cubicBezTo>
                    <a:pt x="506565" y="206893"/>
                    <a:pt x="507908" y="206941"/>
                    <a:pt x="509203" y="206941"/>
                  </a:cubicBezTo>
                  <a:cubicBezTo>
                    <a:pt x="511458" y="206941"/>
                    <a:pt x="513760" y="206797"/>
                    <a:pt x="515967" y="206510"/>
                  </a:cubicBezTo>
                  <a:cubicBezTo>
                    <a:pt x="536450" y="244832"/>
                    <a:pt x="548011" y="288566"/>
                    <a:pt x="548011" y="335079"/>
                  </a:cubicBezTo>
                  <a:cubicBezTo>
                    <a:pt x="548011" y="486163"/>
                    <a:pt x="425351" y="608697"/>
                    <a:pt x="274006" y="608697"/>
                  </a:cubicBezTo>
                  <a:cubicBezTo>
                    <a:pt x="122708" y="608697"/>
                    <a:pt x="0" y="486163"/>
                    <a:pt x="0" y="335079"/>
                  </a:cubicBezTo>
                  <a:cubicBezTo>
                    <a:pt x="0" y="183948"/>
                    <a:pt x="122708" y="61462"/>
                    <a:pt x="273958" y="61462"/>
                  </a:cubicBezTo>
                  <a:close/>
                  <a:moveTo>
                    <a:pt x="505808" y="0"/>
                  </a:moveTo>
                  <a:cubicBezTo>
                    <a:pt x="508927" y="0"/>
                    <a:pt x="511949" y="2252"/>
                    <a:pt x="512237" y="5893"/>
                  </a:cubicBezTo>
                  <a:lnTo>
                    <a:pt x="516075" y="55382"/>
                  </a:lnTo>
                  <a:lnTo>
                    <a:pt x="534691" y="36794"/>
                  </a:lnTo>
                  <a:cubicBezTo>
                    <a:pt x="538337" y="33105"/>
                    <a:pt x="543231" y="31236"/>
                    <a:pt x="548028" y="31236"/>
                  </a:cubicBezTo>
                  <a:cubicBezTo>
                    <a:pt x="552826" y="31236"/>
                    <a:pt x="557720" y="33105"/>
                    <a:pt x="561414" y="36794"/>
                  </a:cubicBezTo>
                  <a:lnTo>
                    <a:pt x="572689" y="48100"/>
                  </a:lnTo>
                  <a:cubicBezTo>
                    <a:pt x="580077" y="55526"/>
                    <a:pt x="580077" y="67455"/>
                    <a:pt x="572689" y="74881"/>
                  </a:cubicBezTo>
                  <a:lnTo>
                    <a:pt x="556424" y="91074"/>
                  </a:lnTo>
                  <a:lnTo>
                    <a:pt x="600900" y="94523"/>
                  </a:lnTo>
                  <a:cubicBezTo>
                    <a:pt x="606321" y="94906"/>
                    <a:pt x="608768" y="101565"/>
                    <a:pt x="604930" y="105398"/>
                  </a:cubicBezTo>
                  <a:lnTo>
                    <a:pt x="531716" y="178458"/>
                  </a:lnTo>
                  <a:cubicBezTo>
                    <a:pt x="525671" y="184495"/>
                    <a:pt x="517515" y="187800"/>
                    <a:pt x="509070" y="187800"/>
                  </a:cubicBezTo>
                  <a:cubicBezTo>
                    <a:pt x="508303" y="187800"/>
                    <a:pt x="507487" y="187800"/>
                    <a:pt x="506672" y="187752"/>
                  </a:cubicBezTo>
                  <a:lnTo>
                    <a:pt x="504800" y="187609"/>
                  </a:lnTo>
                  <a:lnTo>
                    <a:pt x="462964" y="184399"/>
                  </a:lnTo>
                  <a:lnTo>
                    <a:pt x="434177" y="213144"/>
                  </a:lnTo>
                  <a:lnTo>
                    <a:pt x="386536" y="260765"/>
                  </a:lnTo>
                  <a:lnTo>
                    <a:pt x="385432" y="261819"/>
                  </a:lnTo>
                  <a:lnTo>
                    <a:pt x="339326" y="307906"/>
                  </a:lnTo>
                  <a:lnTo>
                    <a:pt x="319031" y="328124"/>
                  </a:lnTo>
                  <a:cubicBezTo>
                    <a:pt x="316296" y="330950"/>
                    <a:pt x="312506" y="332627"/>
                    <a:pt x="308524" y="332819"/>
                  </a:cubicBezTo>
                  <a:lnTo>
                    <a:pt x="291588" y="333633"/>
                  </a:lnTo>
                  <a:lnTo>
                    <a:pt x="290772" y="333633"/>
                  </a:lnTo>
                  <a:cubicBezTo>
                    <a:pt x="281465" y="333633"/>
                    <a:pt x="274076" y="325728"/>
                    <a:pt x="274844" y="316386"/>
                  </a:cubicBezTo>
                  <a:lnTo>
                    <a:pt x="276091" y="300337"/>
                  </a:lnTo>
                  <a:cubicBezTo>
                    <a:pt x="276379" y="296600"/>
                    <a:pt x="278010" y="293007"/>
                    <a:pt x="280697" y="290324"/>
                  </a:cubicBezTo>
                  <a:lnTo>
                    <a:pt x="301183" y="269867"/>
                  </a:lnTo>
                  <a:lnTo>
                    <a:pt x="347290" y="223827"/>
                  </a:lnTo>
                  <a:lnTo>
                    <a:pt x="348393" y="222725"/>
                  </a:lnTo>
                  <a:lnTo>
                    <a:pt x="396035" y="175153"/>
                  </a:lnTo>
                  <a:lnTo>
                    <a:pt x="422519" y="148707"/>
                  </a:lnTo>
                  <a:lnTo>
                    <a:pt x="419016" y="102907"/>
                  </a:lnTo>
                  <a:lnTo>
                    <a:pt x="418825" y="100032"/>
                  </a:lnTo>
                  <a:cubicBezTo>
                    <a:pt x="418105" y="90690"/>
                    <a:pt x="421511" y="81588"/>
                    <a:pt x="428084" y="74976"/>
                  </a:cubicBezTo>
                  <a:lnTo>
                    <a:pt x="501346" y="1868"/>
                  </a:lnTo>
                  <a:cubicBezTo>
                    <a:pt x="502641" y="575"/>
                    <a:pt x="504225" y="0"/>
                    <a:pt x="505808" y="0"/>
                  </a:cubicBezTo>
                  <a:close/>
                </a:path>
              </a:pathLst>
            </a:custGeom>
            <a:solidFill>
              <a:srgbClr val="EEB91B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 sz="24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4" name="iṥḻidè">
              <a:extLst>
                <a:ext uri="{FF2B5EF4-FFF2-40B4-BE49-F238E27FC236}">
                  <a16:creationId xmlns:a16="http://schemas.microsoft.com/office/drawing/2014/main" xmlns="" id="{B71A90E4-B959-401C-8D2C-7972A40A059A}"/>
                </a:ext>
              </a:extLst>
            </p:cNvPr>
            <p:cNvGrpSpPr/>
            <p:nvPr/>
          </p:nvGrpSpPr>
          <p:grpSpPr>
            <a:xfrm>
              <a:off x="5155816" y="4176881"/>
              <a:ext cx="2226884" cy="1306539"/>
              <a:chOff x="2493575" y="1540112"/>
              <a:chExt cx="2226884" cy="1306539"/>
            </a:xfrm>
          </p:grpSpPr>
          <p:sp>
            <p:nvSpPr>
              <p:cNvPr id="25" name="ïṣļíḓè">
                <a:extLst>
                  <a:ext uri="{FF2B5EF4-FFF2-40B4-BE49-F238E27FC236}">
                    <a16:creationId xmlns:a16="http://schemas.microsoft.com/office/drawing/2014/main" xmlns="" id="{3D7C51A7-795F-49AD-947F-C3C3A6B67B0C}"/>
                  </a:ext>
                </a:extLst>
              </p:cNvPr>
              <p:cNvSpPr/>
              <p:nvPr/>
            </p:nvSpPr>
            <p:spPr bwMode="auto">
              <a:xfrm>
                <a:off x="2493575" y="1981916"/>
                <a:ext cx="2226882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……</a:t>
                </a:r>
              </a:p>
            </p:txBody>
          </p:sp>
          <p:sp>
            <p:nvSpPr>
              <p:cNvPr id="26" name="i$lîḓé">
                <a:extLst>
                  <a:ext uri="{FF2B5EF4-FFF2-40B4-BE49-F238E27FC236}">
                    <a16:creationId xmlns:a16="http://schemas.microsoft.com/office/drawing/2014/main" xmlns="" id="{4E60A0C2-0E9C-45B6-9DDB-F3A669175DAF}"/>
                  </a:ext>
                </a:extLst>
              </p:cNvPr>
              <p:cNvSpPr txBox="1"/>
              <p:nvPr/>
            </p:nvSpPr>
            <p:spPr bwMode="auto">
              <a:xfrm>
                <a:off x="2493575" y="1540112"/>
                <a:ext cx="222688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01</a:t>
                </a:r>
              </a:p>
            </p:txBody>
          </p:sp>
        </p:grpSp>
      </p:grpSp>
      <p:grpSp>
        <p:nvGrpSpPr>
          <p:cNvPr id="13" name="îṧḻïdè">
            <a:extLst>
              <a:ext uri="{FF2B5EF4-FFF2-40B4-BE49-F238E27FC236}">
                <a16:creationId xmlns:a16="http://schemas.microsoft.com/office/drawing/2014/main" xmlns="" id="{17983CBA-3B5B-4544-8063-5E23400D628C}"/>
              </a:ext>
            </a:extLst>
          </p:cNvPr>
          <p:cNvGrpSpPr/>
          <p:nvPr/>
        </p:nvGrpSpPr>
        <p:grpSpPr>
          <a:xfrm>
            <a:off x="3780795" y="3709962"/>
            <a:ext cx="2226884" cy="1949848"/>
            <a:chOff x="5155816" y="3533572"/>
            <a:chExt cx="2226884" cy="1949848"/>
          </a:xfrm>
        </p:grpSpPr>
        <p:sp>
          <p:nvSpPr>
            <p:cNvPr id="19" name="ïṩ1íḍê">
              <a:extLst>
                <a:ext uri="{FF2B5EF4-FFF2-40B4-BE49-F238E27FC236}">
                  <a16:creationId xmlns:a16="http://schemas.microsoft.com/office/drawing/2014/main" xmlns="" id="{36CCB8A8-1DD8-46A9-BB09-EA06F4C3CDB4}"/>
                </a:ext>
              </a:extLst>
            </p:cNvPr>
            <p:cNvSpPr/>
            <p:nvPr/>
          </p:nvSpPr>
          <p:spPr bwMode="auto">
            <a:xfrm>
              <a:off x="5995944" y="3533572"/>
              <a:ext cx="546627" cy="548341"/>
            </a:xfrm>
            <a:custGeom>
              <a:avLst/>
              <a:gdLst>
                <a:gd name="connsiteX0" fmla="*/ 274005 w 606795"/>
                <a:gd name="connsiteY0" fmla="*/ 200265 h 608697"/>
                <a:gd name="connsiteX1" fmla="*/ 331102 w 606795"/>
                <a:gd name="connsiteY1" fmla="*/ 212914 h 608697"/>
                <a:gd name="connsiteX2" fmla="*/ 329998 w 606795"/>
                <a:gd name="connsiteY2" fmla="*/ 214016 h 608697"/>
                <a:gd name="connsiteX3" fmla="*/ 279379 w 606795"/>
                <a:gd name="connsiteY3" fmla="*/ 264565 h 608697"/>
                <a:gd name="connsiteX4" fmla="*/ 274005 w 606795"/>
                <a:gd name="connsiteY4" fmla="*/ 264373 h 608697"/>
                <a:gd name="connsiteX5" fmla="*/ 203186 w 606795"/>
                <a:gd name="connsiteY5" fmla="*/ 335093 h 608697"/>
                <a:gd name="connsiteX6" fmla="*/ 273957 w 606795"/>
                <a:gd name="connsiteY6" fmla="*/ 405813 h 608697"/>
                <a:gd name="connsiteX7" fmla="*/ 344776 w 606795"/>
                <a:gd name="connsiteY7" fmla="*/ 335093 h 608697"/>
                <a:gd name="connsiteX8" fmla="*/ 344584 w 606795"/>
                <a:gd name="connsiteY8" fmla="*/ 329727 h 608697"/>
                <a:gd name="connsiteX9" fmla="*/ 395204 w 606795"/>
                <a:gd name="connsiteY9" fmla="*/ 279178 h 608697"/>
                <a:gd name="connsiteX10" fmla="*/ 396259 w 606795"/>
                <a:gd name="connsiteY10" fmla="*/ 278076 h 608697"/>
                <a:gd name="connsiteX11" fmla="*/ 408926 w 606795"/>
                <a:gd name="connsiteY11" fmla="*/ 335093 h 608697"/>
                <a:gd name="connsiteX12" fmla="*/ 274005 w 606795"/>
                <a:gd name="connsiteY12" fmla="*/ 469825 h 608697"/>
                <a:gd name="connsiteX13" fmla="*/ 139084 w 606795"/>
                <a:gd name="connsiteY13" fmla="*/ 334997 h 608697"/>
                <a:gd name="connsiteX14" fmla="*/ 274005 w 606795"/>
                <a:gd name="connsiteY14" fmla="*/ 200265 h 608697"/>
                <a:gd name="connsiteX15" fmla="*/ 273958 w 606795"/>
                <a:gd name="connsiteY15" fmla="*/ 61462 h 608697"/>
                <a:gd name="connsiteX16" fmla="*/ 399831 w 606795"/>
                <a:gd name="connsiteY16" fmla="*/ 91976 h 608697"/>
                <a:gd name="connsiteX17" fmla="*/ 399687 w 606795"/>
                <a:gd name="connsiteY17" fmla="*/ 101508 h 608697"/>
                <a:gd name="connsiteX18" fmla="*/ 402757 w 606795"/>
                <a:gd name="connsiteY18" fmla="*/ 141411 h 608697"/>
                <a:gd name="connsiteX19" fmla="*/ 380068 w 606795"/>
                <a:gd name="connsiteY19" fmla="*/ 164069 h 608697"/>
                <a:gd name="connsiteX20" fmla="*/ 274006 w 606795"/>
                <a:gd name="connsiteY20" fmla="*/ 133938 h 608697"/>
                <a:gd name="connsiteX21" fmla="*/ 72627 w 606795"/>
                <a:gd name="connsiteY21" fmla="*/ 335079 h 608697"/>
                <a:gd name="connsiteX22" fmla="*/ 274101 w 606795"/>
                <a:gd name="connsiteY22" fmla="*/ 536173 h 608697"/>
                <a:gd name="connsiteX23" fmla="*/ 475480 w 606795"/>
                <a:gd name="connsiteY23" fmla="*/ 335079 h 608697"/>
                <a:gd name="connsiteX24" fmla="*/ 445307 w 606795"/>
                <a:gd name="connsiteY24" fmla="*/ 229168 h 608697"/>
                <a:gd name="connsiteX25" fmla="*/ 470395 w 606795"/>
                <a:gd name="connsiteY25" fmla="*/ 204115 h 608697"/>
                <a:gd name="connsiteX26" fmla="*/ 505222 w 606795"/>
                <a:gd name="connsiteY26" fmla="*/ 206797 h 608697"/>
                <a:gd name="connsiteX27" fmla="*/ 509203 w 606795"/>
                <a:gd name="connsiteY27" fmla="*/ 206941 h 608697"/>
                <a:gd name="connsiteX28" fmla="*/ 515967 w 606795"/>
                <a:gd name="connsiteY28" fmla="*/ 206510 h 608697"/>
                <a:gd name="connsiteX29" fmla="*/ 548011 w 606795"/>
                <a:gd name="connsiteY29" fmla="*/ 335079 h 608697"/>
                <a:gd name="connsiteX30" fmla="*/ 274006 w 606795"/>
                <a:gd name="connsiteY30" fmla="*/ 608697 h 608697"/>
                <a:gd name="connsiteX31" fmla="*/ 0 w 606795"/>
                <a:gd name="connsiteY31" fmla="*/ 335079 h 608697"/>
                <a:gd name="connsiteX32" fmla="*/ 273958 w 606795"/>
                <a:gd name="connsiteY32" fmla="*/ 61462 h 608697"/>
                <a:gd name="connsiteX33" fmla="*/ 505808 w 606795"/>
                <a:gd name="connsiteY33" fmla="*/ 0 h 608697"/>
                <a:gd name="connsiteX34" fmla="*/ 512237 w 606795"/>
                <a:gd name="connsiteY34" fmla="*/ 5893 h 608697"/>
                <a:gd name="connsiteX35" fmla="*/ 516075 w 606795"/>
                <a:gd name="connsiteY35" fmla="*/ 55382 h 608697"/>
                <a:gd name="connsiteX36" fmla="*/ 534691 w 606795"/>
                <a:gd name="connsiteY36" fmla="*/ 36794 h 608697"/>
                <a:gd name="connsiteX37" fmla="*/ 548028 w 606795"/>
                <a:gd name="connsiteY37" fmla="*/ 31236 h 608697"/>
                <a:gd name="connsiteX38" fmla="*/ 561414 w 606795"/>
                <a:gd name="connsiteY38" fmla="*/ 36794 h 608697"/>
                <a:gd name="connsiteX39" fmla="*/ 572689 w 606795"/>
                <a:gd name="connsiteY39" fmla="*/ 48100 h 608697"/>
                <a:gd name="connsiteX40" fmla="*/ 572689 w 606795"/>
                <a:gd name="connsiteY40" fmla="*/ 74881 h 608697"/>
                <a:gd name="connsiteX41" fmla="*/ 556424 w 606795"/>
                <a:gd name="connsiteY41" fmla="*/ 91074 h 608697"/>
                <a:gd name="connsiteX42" fmla="*/ 600900 w 606795"/>
                <a:gd name="connsiteY42" fmla="*/ 94523 h 608697"/>
                <a:gd name="connsiteX43" fmla="*/ 604930 w 606795"/>
                <a:gd name="connsiteY43" fmla="*/ 105398 h 608697"/>
                <a:gd name="connsiteX44" fmla="*/ 531716 w 606795"/>
                <a:gd name="connsiteY44" fmla="*/ 178458 h 608697"/>
                <a:gd name="connsiteX45" fmla="*/ 509070 w 606795"/>
                <a:gd name="connsiteY45" fmla="*/ 187800 h 608697"/>
                <a:gd name="connsiteX46" fmla="*/ 506672 w 606795"/>
                <a:gd name="connsiteY46" fmla="*/ 187752 h 608697"/>
                <a:gd name="connsiteX47" fmla="*/ 504800 w 606795"/>
                <a:gd name="connsiteY47" fmla="*/ 187609 h 608697"/>
                <a:gd name="connsiteX48" fmla="*/ 462964 w 606795"/>
                <a:gd name="connsiteY48" fmla="*/ 184399 h 608697"/>
                <a:gd name="connsiteX49" fmla="*/ 434177 w 606795"/>
                <a:gd name="connsiteY49" fmla="*/ 213144 h 608697"/>
                <a:gd name="connsiteX50" fmla="*/ 386536 w 606795"/>
                <a:gd name="connsiteY50" fmla="*/ 260765 h 608697"/>
                <a:gd name="connsiteX51" fmla="*/ 385432 w 606795"/>
                <a:gd name="connsiteY51" fmla="*/ 261819 h 608697"/>
                <a:gd name="connsiteX52" fmla="*/ 339326 w 606795"/>
                <a:gd name="connsiteY52" fmla="*/ 307906 h 608697"/>
                <a:gd name="connsiteX53" fmla="*/ 319031 w 606795"/>
                <a:gd name="connsiteY53" fmla="*/ 328124 h 608697"/>
                <a:gd name="connsiteX54" fmla="*/ 308524 w 606795"/>
                <a:gd name="connsiteY54" fmla="*/ 332819 h 608697"/>
                <a:gd name="connsiteX55" fmla="*/ 291588 w 606795"/>
                <a:gd name="connsiteY55" fmla="*/ 333633 h 608697"/>
                <a:gd name="connsiteX56" fmla="*/ 290772 w 606795"/>
                <a:gd name="connsiteY56" fmla="*/ 333633 h 608697"/>
                <a:gd name="connsiteX57" fmla="*/ 274844 w 606795"/>
                <a:gd name="connsiteY57" fmla="*/ 316386 h 608697"/>
                <a:gd name="connsiteX58" fmla="*/ 276091 w 606795"/>
                <a:gd name="connsiteY58" fmla="*/ 300337 h 608697"/>
                <a:gd name="connsiteX59" fmla="*/ 280697 w 606795"/>
                <a:gd name="connsiteY59" fmla="*/ 290324 h 608697"/>
                <a:gd name="connsiteX60" fmla="*/ 301183 w 606795"/>
                <a:gd name="connsiteY60" fmla="*/ 269867 h 608697"/>
                <a:gd name="connsiteX61" fmla="*/ 347290 w 606795"/>
                <a:gd name="connsiteY61" fmla="*/ 223827 h 608697"/>
                <a:gd name="connsiteX62" fmla="*/ 348393 w 606795"/>
                <a:gd name="connsiteY62" fmla="*/ 222725 h 608697"/>
                <a:gd name="connsiteX63" fmla="*/ 396035 w 606795"/>
                <a:gd name="connsiteY63" fmla="*/ 175153 h 608697"/>
                <a:gd name="connsiteX64" fmla="*/ 422519 w 606795"/>
                <a:gd name="connsiteY64" fmla="*/ 148707 h 608697"/>
                <a:gd name="connsiteX65" fmla="*/ 419016 w 606795"/>
                <a:gd name="connsiteY65" fmla="*/ 102907 h 608697"/>
                <a:gd name="connsiteX66" fmla="*/ 418825 w 606795"/>
                <a:gd name="connsiteY66" fmla="*/ 100032 h 608697"/>
                <a:gd name="connsiteX67" fmla="*/ 428084 w 606795"/>
                <a:gd name="connsiteY67" fmla="*/ 74976 h 608697"/>
                <a:gd name="connsiteX68" fmla="*/ 501346 w 606795"/>
                <a:gd name="connsiteY68" fmla="*/ 1868 h 608697"/>
                <a:gd name="connsiteX69" fmla="*/ 505808 w 606795"/>
                <a:gd name="connsiteY69" fmla="*/ 0 h 6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6795" h="608697">
                  <a:moveTo>
                    <a:pt x="274005" y="200265"/>
                  </a:moveTo>
                  <a:cubicBezTo>
                    <a:pt x="294445" y="200265"/>
                    <a:pt x="313733" y="204817"/>
                    <a:pt x="331102" y="212914"/>
                  </a:cubicBezTo>
                  <a:lnTo>
                    <a:pt x="329998" y="214016"/>
                  </a:lnTo>
                  <a:lnTo>
                    <a:pt x="279379" y="264565"/>
                  </a:lnTo>
                  <a:cubicBezTo>
                    <a:pt x="277604" y="264421"/>
                    <a:pt x="275828" y="264373"/>
                    <a:pt x="274005" y="264373"/>
                  </a:cubicBezTo>
                  <a:cubicBezTo>
                    <a:pt x="234949" y="264373"/>
                    <a:pt x="203186" y="296044"/>
                    <a:pt x="203186" y="335093"/>
                  </a:cubicBezTo>
                  <a:cubicBezTo>
                    <a:pt x="203186" y="374094"/>
                    <a:pt x="234805" y="405813"/>
                    <a:pt x="273957" y="405813"/>
                  </a:cubicBezTo>
                  <a:cubicBezTo>
                    <a:pt x="313109" y="405813"/>
                    <a:pt x="344776" y="374094"/>
                    <a:pt x="344776" y="335093"/>
                  </a:cubicBezTo>
                  <a:cubicBezTo>
                    <a:pt x="344776" y="333272"/>
                    <a:pt x="344728" y="331499"/>
                    <a:pt x="344584" y="329727"/>
                  </a:cubicBezTo>
                  <a:lnTo>
                    <a:pt x="395204" y="279178"/>
                  </a:lnTo>
                  <a:lnTo>
                    <a:pt x="396259" y="278076"/>
                  </a:lnTo>
                  <a:cubicBezTo>
                    <a:pt x="404368" y="295421"/>
                    <a:pt x="408926" y="314682"/>
                    <a:pt x="408926" y="335093"/>
                  </a:cubicBezTo>
                  <a:cubicBezTo>
                    <a:pt x="408926" y="409502"/>
                    <a:pt x="348567" y="469825"/>
                    <a:pt x="274005" y="469825"/>
                  </a:cubicBezTo>
                  <a:cubicBezTo>
                    <a:pt x="199491" y="469825"/>
                    <a:pt x="139084" y="409454"/>
                    <a:pt x="139084" y="334997"/>
                  </a:cubicBezTo>
                  <a:cubicBezTo>
                    <a:pt x="139084" y="260588"/>
                    <a:pt x="199491" y="200265"/>
                    <a:pt x="274005" y="200265"/>
                  </a:cubicBezTo>
                  <a:close/>
                  <a:moveTo>
                    <a:pt x="273958" y="61462"/>
                  </a:moveTo>
                  <a:cubicBezTo>
                    <a:pt x="319385" y="61462"/>
                    <a:pt x="362127" y="72480"/>
                    <a:pt x="399831" y="91976"/>
                  </a:cubicBezTo>
                  <a:cubicBezTo>
                    <a:pt x="399495" y="95089"/>
                    <a:pt x="399447" y="98299"/>
                    <a:pt x="399687" y="101508"/>
                  </a:cubicBezTo>
                  <a:lnTo>
                    <a:pt x="402757" y="141411"/>
                  </a:lnTo>
                  <a:lnTo>
                    <a:pt x="380068" y="164069"/>
                  </a:lnTo>
                  <a:cubicBezTo>
                    <a:pt x="349319" y="145003"/>
                    <a:pt x="312957" y="133938"/>
                    <a:pt x="274006" y="133938"/>
                  </a:cubicBezTo>
                  <a:cubicBezTo>
                    <a:pt x="162811" y="133938"/>
                    <a:pt x="72627" y="223994"/>
                    <a:pt x="72627" y="335079"/>
                  </a:cubicBezTo>
                  <a:cubicBezTo>
                    <a:pt x="72627" y="446117"/>
                    <a:pt x="162859" y="536173"/>
                    <a:pt x="274101" y="536173"/>
                  </a:cubicBezTo>
                  <a:cubicBezTo>
                    <a:pt x="385296" y="536173"/>
                    <a:pt x="475480" y="446117"/>
                    <a:pt x="475480" y="335079"/>
                  </a:cubicBezTo>
                  <a:cubicBezTo>
                    <a:pt x="475480" y="296231"/>
                    <a:pt x="464447" y="259969"/>
                    <a:pt x="445307" y="229168"/>
                  </a:cubicBezTo>
                  <a:lnTo>
                    <a:pt x="470395" y="204115"/>
                  </a:lnTo>
                  <a:lnTo>
                    <a:pt x="505222" y="206797"/>
                  </a:lnTo>
                  <a:cubicBezTo>
                    <a:pt x="506565" y="206893"/>
                    <a:pt x="507908" y="206941"/>
                    <a:pt x="509203" y="206941"/>
                  </a:cubicBezTo>
                  <a:cubicBezTo>
                    <a:pt x="511458" y="206941"/>
                    <a:pt x="513760" y="206797"/>
                    <a:pt x="515967" y="206510"/>
                  </a:cubicBezTo>
                  <a:cubicBezTo>
                    <a:pt x="536450" y="244832"/>
                    <a:pt x="548011" y="288566"/>
                    <a:pt x="548011" y="335079"/>
                  </a:cubicBezTo>
                  <a:cubicBezTo>
                    <a:pt x="548011" y="486163"/>
                    <a:pt x="425351" y="608697"/>
                    <a:pt x="274006" y="608697"/>
                  </a:cubicBezTo>
                  <a:cubicBezTo>
                    <a:pt x="122708" y="608697"/>
                    <a:pt x="0" y="486163"/>
                    <a:pt x="0" y="335079"/>
                  </a:cubicBezTo>
                  <a:cubicBezTo>
                    <a:pt x="0" y="183948"/>
                    <a:pt x="122708" y="61462"/>
                    <a:pt x="273958" y="61462"/>
                  </a:cubicBezTo>
                  <a:close/>
                  <a:moveTo>
                    <a:pt x="505808" y="0"/>
                  </a:moveTo>
                  <a:cubicBezTo>
                    <a:pt x="508927" y="0"/>
                    <a:pt x="511949" y="2252"/>
                    <a:pt x="512237" y="5893"/>
                  </a:cubicBezTo>
                  <a:lnTo>
                    <a:pt x="516075" y="55382"/>
                  </a:lnTo>
                  <a:lnTo>
                    <a:pt x="534691" y="36794"/>
                  </a:lnTo>
                  <a:cubicBezTo>
                    <a:pt x="538337" y="33105"/>
                    <a:pt x="543231" y="31236"/>
                    <a:pt x="548028" y="31236"/>
                  </a:cubicBezTo>
                  <a:cubicBezTo>
                    <a:pt x="552826" y="31236"/>
                    <a:pt x="557720" y="33105"/>
                    <a:pt x="561414" y="36794"/>
                  </a:cubicBezTo>
                  <a:lnTo>
                    <a:pt x="572689" y="48100"/>
                  </a:lnTo>
                  <a:cubicBezTo>
                    <a:pt x="580077" y="55526"/>
                    <a:pt x="580077" y="67455"/>
                    <a:pt x="572689" y="74881"/>
                  </a:cubicBezTo>
                  <a:lnTo>
                    <a:pt x="556424" y="91074"/>
                  </a:lnTo>
                  <a:lnTo>
                    <a:pt x="600900" y="94523"/>
                  </a:lnTo>
                  <a:cubicBezTo>
                    <a:pt x="606321" y="94906"/>
                    <a:pt x="608768" y="101565"/>
                    <a:pt x="604930" y="105398"/>
                  </a:cubicBezTo>
                  <a:lnTo>
                    <a:pt x="531716" y="178458"/>
                  </a:lnTo>
                  <a:cubicBezTo>
                    <a:pt x="525671" y="184495"/>
                    <a:pt x="517515" y="187800"/>
                    <a:pt x="509070" y="187800"/>
                  </a:cubicBezTo>
                  <a:cubicBezTo>
                    <a:pt x="508303" y="187800"/>
                    <a:pt x="507487" y="187800"/>
                    <a:pt x="506672" y="187752"/>
                  </a:cubicBezTo>
                  <a:lnTo>
                    <a:pt x="504800" y="187609"/>
                  </a:lnTo>
                  <a:lnTo>
                    <a:pt x="462964" y="184399"/>
                  </a:lnTo>
                  <a:lnTo>
                    <a:pt x="434177" y="213144"/>
                  </a:lnTo>
                  <a:lnTo>
                    <a:pt x="386536" y="260765"/>
                  </a:lnTo>
                  <a:lnTo>
                    <a:pt x="385432" y="261819"/>
                  </a:lnTo>
                  <a:lnTo>
                    <a:pt x="339326" y="307906"/>
                  </a:lnTo>
                  <a:lnTo>
                    <a:pt x="319031" y="328124"/>
                  </a:lnTo>
                  <a:cubicBezTo>
                    <a:pt x="316296" y="330950"/>
                    <a:pt x="312506" y="332627"/>
                    <a:pt x="308524" y="332819"/>
                  </a:cubicBezTo>
                  <a:lnTo>
                    <a:pt x="291588" y="333633"/>
                  </a:lnTo>
                  <a:lnTo>
                    <a:pt x="290772" y="333633"/>
                  </a:lnTo>
                  <a:cubicBezTo>
                    <a:pt x="281465" y="333633"/>
                    <a:pt x="274076" y="325728"/>
                    <a:pt x="274844" y="316386"/>
                  </a:cubicBezTo>
                  <a:lnTo>
                    <a:pt x="276091" y="300337"/>
                  </a:lnTo>
                  <a:cubicBezTo>
                    <a:pt x="276379" y="296600"/>
                    <a:pt x="278010" y="293007"/>
                    <a:pt x="280697" y="290324"/>
                  </a:cubicBezTo>
                  <a:lnTo>
                    <a:pt x="301183" y="269867"/>
                  </a:lnTo>
                  <a:lnTo>
                    <a:pt x="347290" y="223827"/>
                  </a:lnTo>
                  <a:lnTo>
                    <a:pt x="348393" y="222725"/>
                  </a:lnTo>
                  <a:lnTo>
                    <a:pt x="396035" y="175153"/>
                  </a:lnTo>
                  <a:lnTo>
                    <a:pt x="422519" y="148707"/>
                  </a:lnTo>
                  <a:lnTo>
                    <a:pt x="419016" y="102907"/>
                  </a:lnTo>
                  <a:lnTo>
                    <a:pt x="418825" y="100032"/>
                  </a:lnTo>
                  <a:cubicBezTo>
                    <a:pt x="418105" y="90690"/>
                    <a:pt x="421511" y="81588"/>
                    <a:pt x="428084" y="74976"/>
                  </a:cubicBezTo>
                  <a:lnTo>
                    <a:pt x="501346" y="1868"/>
                  </a:lnTo>
                  <a:cubicBezTo>
                    <a:pt x="502641" y="575"/>
                    <a:pt x="504225" y="0"/>
                    <a:pt x="505808" y="0"/>
                  </a:cubicBezTo>
                  <a:close/>
                </a:path>
              </a:pathLst>
            </a:custGeom>
            <a:solidFill>
              <a:srgbClr val="EEB91B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 sz="24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0" name="is1ïḑé">
              <a:extLst>
                <a:ext uri="{FF2B5EF4-FFF2-40B4-BE49-F238E27FC236}">
                  <a16:creationId xmlns:a16="http://schemas.microsoft.com/office/drawing/2014/main" xmlns="" id="{41F060AC-527E-41DB-A05E-88916492768A}"/>
                </a:ext>
              </a:extLst>
            </p:cNvPr>
            <p:cNvGrpSpPr/>
            <p:nvPr/>
          </p:nvGrpSpPr>
          <p:grpSpPr>
            <a:xfrm>
              <a:off x="5155816" y="4176881"/>
              <a:ext cx="2226884" cy="1306539"/>
              <a:chOff x="2493575" y="1540112"/>
              <a:chExt cx="2226884" cy="1306539"/>
            </a:xfrm>
          </p:grpSpPr>
          <p:sp>
            <p:nvSpPr>
              <p:cNvPr id="21" name="ïṩḷiḑè">
                <a:extLst>
                  <a:ext uri="{FF2B5EF4-FFF2-40B4-BE49-F238E27FC236}">
                    <a16:creationId xmlns:a16="http://schemas.microsoft.com/office/drawing/2014/main" xmlns="" id="{484D7388-24CA-4181-81B5-C09AB7CE212A}"/>
                  </a:ext>
                </a:extLst>
              </p:cNvPr>
              <p:cNvSpPr/>
              <p:nvPr/>
            </p:nvSpPr>
            <p:spPr bwMode="auto">
              <a:xfrm>
                <a:off x="2493575" y="1981916"/>
                <a:ext cx="2226882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……</a:t>
                </a:r>
              </a:p>
            </p:txBody>
          </p:sp>
          <p:sp>
            <p:nvSpPr>
              <p:cNvPr id="22" name="íŝḻïḋè">
                <a:extLst>
                  <a:ext uri="{FF2B5EF4-FFF2-40B4-BE49-F238E27FC236}">
                    <a16:creationId xmlns:a16="http://schemas.microsoft.com/office/drawing/2014/main" xmlns="" id="{CEE868B2-1A5F-48F7-8ADA-5AE71CF2339E}"/>
                  </a:ext>
                </a:extLst>
              </p:cNvPr>
              <p:cNvSpPr txBox="1"/>
              <p:nvPr/>
            </p:nvSpPr>
            <p:spPr bwMode="auto">
              <a:xfrm>
                <a:off x="2493575" y="1540112"/>
                <a:ext cx="222688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02</a:t>
                </a:r>
              </a:p>
            </p:txBody>
          </p:sp>
        </p:grpSp>
      </p:grpSp>
      <p:grpSp>
        <p:nvGrpSpPr>
          <p:cNvPr id="14" name="iṧḻíďê">
            <a:extLst>
              <a:ext uri="{FF2B5EF4-FFF2-40B4-BE49-F238E27FC236}">
                <a16:creationId xmlns:a16="http://schemas.microsoft.com/office/drawing/2014/main" xmlns="" id="{5DE4C7F0-4761-4AFA-AE03-8295A070AC03}"/>
              </a:ext>
            </a:extLst>
          </p:cNvPr>
          <p:cNvGrpSpPr/>
          <p:nvPr/>
        </p:nvGrpSpPr>
        <p:grpSpPr>
          <a:xfrm>
            <a:off x="6249166" y="3750948"/>
            <a:ext cx="2226884" cy="1949848"/>
            <a:chOff x="5155816" y="3533572"/>
            <a:chExt cx="2226884" cy="1949848"/>
          </a:xfrm>
        </p:grpSpPr>
        <p:sp>
          <p:nvSpPr>
            <p:cNvPr id="15" name="íšľíḑe">
              <a:extLst>
                <a:ext uri="{FF2B5EF4-FFF2-40B4-BE49-F238E27FC236}">
                  <a16:creationId xmlns:a16="http://schemas.microsoft.com/office/drawing/2014/main" xmlns="" id="{4AC27507-AE24-419F-96A5-91E2C4D89CD8}"/>
                </a:ext>
              </a:extLst>
            </p:cNvPr>
            <p:cNvSpPr/>
            <p:nvPr/>
          </p:nvSpPr>
          <p:spPr bwMode="auto">
            <a:xfrm>
              <a:off x="5995944" y="3533572"/>
              <a:ext cx="546627" cy="548341"/>
            </a:xfrm>
            <a:custGeom>
              <a:avLst/>
              <a:gdLst>
                <a:gd name="connsiteX0" fmla="*/ 274005 w 606795"/>
                <a:gd name="connsiteY0" fmla="*/ 200265 h 608697"/>
                <a:gd name="connsiteX1" fmla="*/ 331102 w 606795"/>
                <a:gd name="connsiteY1" fmla="*/ 212914 h 608697"/>
                <a:gd name="connsiteX2" fmla="*/ 329998 w 606795"/>
                <a:gd name="connsiteY2" fmla="*/ 214016 h 608697"/>
                <a:gd name="connsiteX3" fmla="*/ 279379 w 606795"/>
                <a:gd name="connsiteY3" fmla="*/ 264565 h 608697"/>
                <a:gd name="connsiteX4" fmla="*/ 274005 w 606795"/>
                <a:gd name="connsiteY4" fmla="*/ 264373 h 608697"/>
                <a:gd name="connsiteX5" fmla="*/ 203186 w 606795"/>
                <a:gd name="connsiteY5" fmla="*/ 335093 h 608697"/>
                <a:gd name="connsiteX6" fmla="*/ 273957 w 606795"/>
                <a:gd name="connsiteY6" fmla="*/ 405813 h 608697"/>
                <a:gd name="connsiteX7" fmla="*/ 344776 w 606795"/>
                <a:gd name="connsiteY7" fmla="*/ 335093 h 608697"/>
                <a:gd name="connsiteX8" fmla="*/ 344584 w 606795"/>
                <a:gd name="connsiteY8" fmla="*/ 329727 h 608697"/>
                <a:gd name="connsiteX9" fmla="*/ 395204 w 606795"/>
                <a:gd name="connsiteY9" fmla="*/ 279178 h 608697"/>
                <a:gd name="connsiteX10" fmla="*/ 396259 w 606795"/>
                <a:gd name="connsiteY10" fmla="*/ 278076 h 608697"/>
                <a:gd name="connsiteX11" fmla="*/ 408926 w 606795"/>
                <a:gd name="connsiteY11" fmla="*/ 335093 h 608697"/>
                <a:gd name="connsiteX12" fmla="*/ 274005 w 606795"/>
                <a:gd name="connsiteY12" fmla="*/ 469825 h 608697"/>
                <a:gd name="connsiteX13" fmla="*/ 139084 w 606795"/>
                <a:gd name="connsiteY13" fmla="*/ 334997 h 608697"/>
                <a:gd name="connsiteX14" fmla="*/ 274005 w 606795"/>
                <a:gd name="connsiteY14" fmla="*/ 200265 h 608697"/>
                <a:gd name="connsiteX15" fmla="*/ 273958 w 606795"/>
                <a:gd name="connsiteY15" fmla="*/ 61462 h 608697"/>
                <a:gd name="connsiteX16" fmla="*/ 399831 w 606795"/>
                <a:gd name="connsiteY16" fmla="*/ 91976 h 608697"/>
                <a:gd name="connsiteX17" fmla="*/ 399687 w 606795"/>
                <a:gd name="connsiteY17" fmla="*/ 101508 h 608697"/>
                <a:gd name="connsiteX18" fmla="*/ 402757 w 606795"/>
                <a:gd name="connsiteY18" fmla="*/ 141411 h 608697"/>
                <a:gd name="connsiteX19" fmla="*/ 380068 w 606795"/>
                <a:gd name="connsiteY19" fmla="*/ 164069 h 608697"/>
                <a:gd name="connsiteX20" fmla="*/ 274006 w 606795"/>
                <a:gd name="connsiteY20" fmla="*/ 133938 h 608697"/>
                <a:gd name="connsiteX21" fmla="*/ 72627 w 606795"/>
                <a:gd name="connsiteY21" fmla="*/ 335079 h 608697"/>
                <a:gd name="connsiteX22" fmla="*/ 274101 w 606795"/>
                <a:gd name="connsiteY22" fmla="*/ 536173 h 608697"/>
                <a:gd name="connsiteX23" fmla="*/ 475480 w 606795"/>
                <a:gd name="connsiteY23" fmla="*/ 335079 h 608697"/>
                <a:gd name="connsiteX24" fmla="*/ 445307 w 606795"/>
                <a:gd name="connsiteY24" fmla="*/ 229168 h 608697"/>
                <a:gd name="connsiteX25" fmla="*/ 470395 w 606795"/>
                <a:gd name="connsiteY25" fmla="*/ 204115 h 608697"/>
                <a:gd name="connsiteX26" fmla="*/ 505222 w 606795"/>
                <a:gd name="connsiteY26" fmla="*/ 206797 h 608697"/>
                <a:gd name="connsiteX27" fmla="*/ 509203 w 606795"/>
                <a:gd name="connsiteY27" fmla="*/ 206941 h 608697"/>
                <a:gd name="connsiteX28" fmla="*/ 515967 w 606795"/>
                <a:gd name="connsiteY28" fmla="*/ 206510 h 608697"/>
                <a:gd name="connsiteX29" fmla="*/ 548011 w 606795"/>
                <a:gd name="connsiteY29" fmla="*/ 335079 h 608697"/>
                <a:gd name="connsiteX30" fmla="*/ 274006 w 606795"/>
                <a:gd name="connsiteY30" fmla="*/ 608697 h 608697"/>
                <a:gd name="connsiteX31" fmla="*/ 0 w 606795"/>
                <a:gd name="connsiteY31" fmla="*/ 335079 h 608697"/>
                <a:gd name="connsiteX32" fmla="*/ 273958 w 606795"/>
                <a:gd name="connsiteY32" fmla="*/ 61462 h 608697"/>
                <a:gd name="connsiteX33" fmla="*/ 505808 w 606795"/>
                <a:gd name="connsiteY33" fmla="*/ 0 h 608697"/>
                <a:gd name="connsiteX34" fmla="*/ 512237 w 606795"/>
                <a:gd name="connsiteY34" fmla="*/ 5893 h 608697"/>
                <a:gd name="connsiteX35" fmla="*/ 516075 w 606795"/>
                <a:gd name="connsiteY35" fmla="*/ 55382 h 608697"/>
                <a:gd name="connsiteX36" fmla="*/ 534691 w 606795"/>
                <a:gd name="connsiteY36" fmla="*/ 36794 h 608697"/>
                <a:gd name="connsiteX37" fmla="*/ 548028 w 606795"/>
                <a:gd name="connsiteY37" fmla="*/ 31236 h 608697"/>
                <a:gd name="connsiteX38" fmla="*/ 561414 w 606795"/>
                <a:gd name="connsiteY38" fmla="*/ 36794 h 608697"/>
                <a:gd name="connsiteX39" fmla="*/ 572689 w 606795"/>
                <a:gd name="connsiteY39" fmla="*/ 48100 h 608697"/>
                <a:gd name="connsiteX40" fmla="*/ 572689 w 606795"/>
                <a:gd name="connsiteY40" fmla="*/ 74881 h 608697"/>
                <a:gd name="connsiteX41" fmla="*/ 556424 w 606795"/>
                <a:gd name="connsiteY41" fmla="*/ 91074 h 608697"/>
                <a:gd name="connsiteX42" fmla="*/ 600900 w 606795"/>
                <a:gd name="connsiteY42" fmla="*/ 94523 h 608697"/>
                <a:gd name="connsiteX43" fmla="*/ 604930 w 606795"/>
                <a:gd name="connsiteY43" fmla="*/ 105398 h 608697"/>
                <a:gd name="connsiteX44" fmla="*/ 531716 w 606795"/>
                <a:gd name="connsiteY44" fmla="*/ 178458 h 608697"/>
                <a:gd name="connsiteX45" fmla="*/ 509070 w 606795"/>
                <a:gd name="connsiteY45" fmla="*/ 187800 h 608697"/>
                <a:gd name="connsiteX46" fmla="*/ 506672 w 606795"/>
                <a:gd name="connsiteY46" fmla="*/ 187752 h 608697"/>
                <a:gd name="connsiteX47" fmla="*/ 504800 w 606795"/>
                <a:gd name="connsiteY47" fmla="*/ 187609 h 608697"/>
                <a:gd name="connsiteX48" fmla="*/ 462964 w 606795"/>
                <a:gd name="connsiteY48" fmla="*/ 184399 h 608697"/>
                <a:gd name="connsiteX49" fmla="*/ 434177 w 606795"/>
                <a:gd name="connsiteY49" fmla="*/ 213144 h 608697"/>
                <a:gd name="connsiteX50" fmla="*/ 386536 w 606795"/>
                <a:gd name="connsiteY50" fmla="*/ 260765 h 608697"/>
                <a:gd name="connsiteX51" fmla="*/ 385432 w 606795"/>
                <a:gd name="connsiteY51" fmla="*/ 261819 h 608697"/>
                <a:gd name="connsiteX52" fmla="*/ 339326 w 606795"/>
                <a:gd name="connsiteY52" fmla="*/ 307906 h 608697"/>
                <a:gd name="connsiteX53" fmla="*/ 319031 w 606795"/>
                <a:gd name="connsiteY53" fmla="*/ 328124 h 608697"/>
                <a:gd name="connsiteX54" fmla="*/ 308524 w 606795"/>
                <a:gd name="connsiteY54" fmla="*/ 332819 h 608697"/>
                <a:gd name="connsiteX55" fmla="*/ 291588 w 606795"/>
                <a:gd name="connsiteY55" fmla="*/ 333633 h 608697"/>
                <a:gd name="connsiteX56" fmla="*/ 290772 w 606795"/>
                <a:gd name="connsiteY56" fmla="*/ 333633 h 608697"/>
                <a:gd name="connsiteX57" fmla="*/ 274844 w 606795"/>
                <a:gd name="connsiteY57" fmla="*/ 316386 h 608697"/>
                <a:gd name="connsiteX58" fmla="*/ 276091 w 606795"/>
                <a:gd name="connsiteY58" fmla="*/ 300337 h 608697"/>
                <a:gd name="connsiteX59" fmla="*/ 280697 w 606795"/>
                <a:gd name="connsiteY59" fmla="*/ 290324 h 608697"/>
                <a:gd name="connsiteX60" fmla="*/ 301183 w 606795"/>
                <a:gd name="connsiteY60" fmla="*/ 269867 h 608697"/>
                <a:gd name="connsiteX61" fmla="*/ 347290 w 606795"/>
                <a:gd name="connsiteY61" fmla="*/ 223827 h 608697"/>
                <a:gd name="connsiteX62" fmla="*/ 348393 w 606795"/>
                <a:gd name="connsiteY62" fmla="*/ 222725 h 608697"/>
                <a:gd name="connsiteX63" fmla="*/ 396035 w 606795"/>
                <a:gd name="connsiteY63" fmla="*/ 175153 h 608697"/>
                <a:gd name="connsiteX64" fmla="*/ 422519 w 606795"/>
                <a:gd name="connsiteY64" fmla="*/ 148707 h 608697"/>
                <a:gd name="connsiteX65" fmla="*/ 419016 w 606795"/>
                <a:gd name="connsiteY65" fmla="*/ 102907 h 608697"/>
                <a:gd name="connsiteX66" fmla="*/ 418825 w 606795"/>
                <a:gd name="connsiteY66" fmla="*/ 100032 h 608697"/>
                <a:gd name="connsiteX67" fmla="*/ 428084 w 606795"/>
                <a:gd name="connsiteY67" fmla="*/ 74976 h 608697"/>
                <a:gd name="connsiteX68" fmla="*/ 501346 w 606795"/>
                <a:gd name="connsiteY68" fmla="*/ 1868 h 608697"/>
                <a:gd name="connsiteX69" fmla="*/ 505808 w 606795"/>
                <a:gd name="connsiteY69" fmla="*/ 0 h 6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6795" h="608697">
                  <a:moveTo>
                    <a:pt x="274005" y="200265"/>
                  </a:moveTo>
                  <a:cubicBezTo>
                    <a:pt x="294445" y="200265"/>
                    <a:pt x="313733" y="204817"/>
                    <a:pt x="331102" y="212914"/>
                  </a:cubicBezTo>
                  <a:lnTo>
                    <a:pt x="329998" y="214016"/>
                  </a:lnTo>
                  <a:lnTo>
                    <a:pt x="279379" y="264565"/>
                  </a:lnTo>
                  <a:cubicBezTo>
                    <a:pt x="277604" y="264421"/>
                    <a:pt x="275828" y="264373"/>
                    <a:pt x="274005" y="264373"/>
                  </a:cubicBezTo>
                  <a:cubicBezTo>
                    <a:pt x="234949" y="264373"/>
                    <a:pt x="203186" y="296044"/>
                    <a:pt x="203186" y="335093"/>
                  </a:cubicBezTo>
                  <a:cubicBezTo>
                    <a:pt x="203186" y="374094"/>
                    <a:pt x="234805" y="405813"/>
                    <a:pt x="273957" y="405813"/>
                  </a:cubicBezTo>
                  <a:cubicBezTo>
                    <a:pt x="313109" y="405813"/>
                    <a:pt x="344776" y="374094"/>
                    <a:pt x="344776" y="335093"/>
                  </a:cubicBezTo>
                  <a:cubicBezTo>
                    <a:pt x="344776" y="333272"/>
                    <a:pt x="344728" y="331499"/>
                    <a:pt x="344584" y="329727"/>
                  </a:cubicBezTo>
                  <a:lnTo>
                    <a:pt x="395204" y="279178"/>
                  </a:lnTo>
                  <a:lnTo>
                    <a:pt x="396259" y="278076"/>
                  </a:lnTo>
                  <a:cubicBezTo>
                    <a:pt x="404368" y="295421"/>
                    <a:pt x="408926" y="314682"/>
                    <a:pt x="408926" y="335093"/>
                  </a:cubicBezTo>
                  <a:cubicBezTo>
                    <a:pt x="408926" y="409502"/>
                    <a:pt x="348567" y="469825"/>
                    <a:pt x="274005" y="469825"/>
                  </a:cubicBezTo>
                  <a:cubicBezTo>
                    <a:pt x="199491" y="469825"/>
                    <a:pt x="139084" y="409454"/>
                    <a:pt x="139084" y="334997"/>
                  </a:cubicBezTo>
                  <a:cubicBezTo>
                    <a:pt x="139084" y="260588"/>
                    <a:pt x="199491" y="200265"/>
                    <a:pt x="274005" y="200265"/>
                  </a:cubicBezTo>
                  <a:close/>
                  <a:moveTo>
                    <a:pt x="273958" y="61462"/>
                  </a:moveTo>
                  <a:cubicBezTo>
                    <a:pt x="319385" y="61462"/>
                    <a:pt x="362127" y="72480"/>
                    <a:pt x="399831" y="91976"/>
                  </a:cubicBezTo>
                  <a:cubicBezTo>
                    <a:pt x="399495" y="95089"/>
                    <a:pt x="399447" y="98299"/>
                    <a:pt x="399687" y="101508"/>
                  </a:cubicBezTo>
                  <a:lnTo>
                    <a:pt x="402757" y="141411"/>
                  </a:lnTo>
                  <a:lnTo>
                    <a:pt x="380068" y="164069"/>
                  </a:lnTo>
                  <a:cubicBezTo>
                    <a:pt x="349319" y="145003"/>
                    <a:pt x="312957" y="133938"/>
                    <a:pt x="274006" y="133938"/>
                  </a:cubicBezTo>
                  <a:cubicBezTo>
                    <a:pt x="162811" y="133938"/>
                    <a:pt x="72627" y="223994"/>
                    <a:pt x="72627" y="335079"/>
                  </a:cubicBezTo>
                  <a:cubicBezTo>
                    <a:pt x="72627" y="446117"/>
                    <a:pt x="162859" y="536173"/>
                    <a:pt x="274101" y="536173"/>
                  </a:cubicBezTo>
                  <a:cubicBezTo>
                    <a:pt x="385296" y="536173"/>
                    <a:pt x="475480" y="446117"/>
                    <a:pt x="475480" y="335079"/>
                  </a:cubicBezTo>
                  <a:cubicBezTo>
                    <a:pt x="475480" y="296231"/>
                    <a:pt x="464447" y="259969"/>
                    <a:pt x="445307" y="229168"/>
                  </a:cubicBezTo>
                  <a:lnTo>
                    <a:pt x="470395" y="204115"/>
                  </a:lnTo>
                  <a:lnTo>
                    <a:pt x="505222" y="206797"/>
                  </a:lnTo>
                  <a:cubicBezTo>
                    <a:pt x="506565" y="206893"/>
                    <a:pt x="507908" y="206941"/>
                    <a:pt x="509203" y="206941"/>
                  </a:cubicBezTo>
                  <a:cubicBezTo>
                    <a:pt x="511458" y="206941"/>
                    <a:pt x="513760" y="206797"/>
                    <a:pt x="515967" y="206510"/>
                  </a:cubicBezTo>
                  <a:cubicBezTo>
                    <a:pt x="536450" y="244832"/>
                    <a:pt x="548011" y="288566"/>
                    <a:pt x="548011" y="335079"/>
                  </a:cubicBezTo>
                  <a:cubicBezTo>
                    <a:pt x="548011" y="486163"/>
                    <a:pt x="425351" y="608697"/>
                    <a:pt x="274006" y="608697"/>
                  </a:cubicBezTo>
                  <a:cubicBezTo>
                    <a:pt x="122708" y="608697"/>
                    <a:pt x="0" y="486163"/>
                    <a:pt x="0" y="335079"/>
                  </a:cubicBezTo>
                  <a:cubicBezTo>
                    <a:pt x="0" y="183948"/>
                    <a:pt x="122708" y="61462"/>
                    <a:pt x="273958" y="61462"/>
                  </a:cubicBezTo>
                  <a:close/>
                  <a:moveTo>
                    <a:pt x="505808" y="0"/>
                  </a:moveTo>
                  <a:cubicBezTo>
                    <a:pt x="508927" y="0"/>
                    <a:pt x="511949" y="2252"/>
                    <a:pt x="512237" y="5893"/>
                  </a:cubicBezTo>
                  <a:lnTo>
                    <a:pt x="516075" y="55382"/>
                  </a:lnTo>
                  <a:lnTo>
                    <a:pt x="534691" y="36794"/>
                  </a:lnTo>
                  <a:cubicBezTo>
                    <a:pt x="538337" y="33105"/>
                    <a:pt x="543231" y="31236"/>
                    <a:pt x="548028" y="31236"/>
                  </a:cubicBezTo>
                  <a:cubicBezTo>
                    <a:pt x="552826" y="31236"/>
                    <a:pt x="557720" y="33105"/>
                    <a:pt x="561414" y="36794"/>
                  </a:cubicBezTo>
                  <a:lnTo>
                    <a:pt x="572689" y="48100"/>
                  </a:lnTo>
                  <a:cubicBezTo>
                    <a:pt x="580077" y="55526"/>
                    <a:pt x="580077" y="67455"/>
                    <a:pt x="572689" y="74881"/>
                  </a:cubicBezTo>
                  <a:lnTo>
                    <a:pt x="556424" y="91074"/>
                  </a:lnTo>
                  <a:lnTo>
                    <a:pt x="600900" y="94523"/>
                  </a:lnTo>
                  <a:cubicBezTo>
                    <a:pt x="606321" y="94906"/>
                    <a:pt x="608768" y="101565"/>
                    <a:pt x="604930" y="105398"/>
                  </a:cubicBezTo>
                  <a:lnTo>
                    <a:pt x="531716" y="178458"/>
                  </a:lnTo>
                  <a:cubicBezTo>
                    <a:pt x="525671" y="184495"/>
                    <a:pt x="517515" y="187800"/>
                    <a:pt x="509070" y="187800"/>
                  </a:cubicBezTo>
                  <a:cubicBezTo>
                    <a:pt x="508303" y="187800"/>
                    <a:pt x="507487" y="187800"/>
                    <a:pt x="506672" y="187752"/>
                  </a:cubicBezTo>
                  <a:lnTo>
                    <a:pt x="504800" y="187609"/>
                  </a:lnTo>
                  <a:lnTo>
                    <a:pt x="462964" y="184399"/>
                  </a:lnTo>
                  <a:lnTo>
                    <a:pt x="434177" y="213144"/>
                  </a:lnTo>
                  <a:lnTo>
                    <a:pt x="386536" y="260765"/>
                  </a:lnTo>
                  <a:lnTo>
                    <a:pt x="385432" y="261819"/>
                  </a:lnTo>
                  <a:lnTo>
                    <a:pt x="339326" y="307906"/>
                  </a:lnTo>
                  <a:lnTo>
                    <a:pt x="319031" y="328124"/>
                  </a:lnTo>
                  <a:cubicBezTo>
                    <a:pt x="316296" y="330950"/>
                    <a:pt x="312506" y="332627"/>
                    <a:pt x="308524" y="332819"/>
                  </a:cubicBezTo>
                  <a:lnTo>
                    <a:pt x="291588" y="333633"/>
                  </a:lnTo>
                  <a:lnTo>
                    <a:pt x="290772" y="333633"/>
                  </a:lnTo>
                  <a:cubicBezTo>
                    <a:pt x="281465" y="333633"/>
                    <a:pt x="274076" y="325728"/>
                    <a:pt x="274844" y="316386"/>
                  </a:cubicBezTo>
                  <a:lnTo>
                    <a:pt x="276091" y="300337"/>
                  </a:lnTo>
                  <a:cubicBezTo>
                    <a:pt x="276379" y="296600"/>
                    <a:pt x="278010" y="293007"/>
                    <a:pt x="280697" y="290324"/>
                  </a:cubicBezTo>
                  <a:lnTo>
                    <a:pt x="301183" y="269867"/>
                  </a:lnTo>
                  <a:lnTo>
                    <a:pt x="347290" y="223827"/>
                  </a:lnTo>
                  <a:lnTo>
                    <a:pt x="348393" y="222725"/>
                  </a:lnTo>
                  <a:lnTo>
                    <a:pt x="396035" y="175153"/>
                  </a:lnTo>
                  <a:lnTo>
                    <a:pt x="422519" y="148707"/>
                  </a:lnTo>
                  <a:lnTo>
                    <a:pt x="419016" y="102907"/>
                  </a:lnTo>
                  <a:lnTo>
                    <a:pt x="418825" y="100032"/>
                  </a:lnTo>
                  <a:cubicBezTo>
                    <a:pt x="418105" y="90690"/>
                    <a:pt x="421511" y="81588"/>
                    <a:pt x="428084" y="74976"/>
                  </a:cubicBezTo>
                  <a:lnTo>
                    <a:pt x="501346" y="1868"/>
                  </a:lnTo>
                  <a:cubicBezTo>
                    <a:pt x="502641" y="575"/>
                    <a:pt x="504225" y="0"/>
                    <a:pt x="505808" y="0"/>
                  </a:cubicBezTo>
                  <a:close/>
                </a:path>
              </a:pathLst>
            </a:custGeom>
            <a:solidFill>
              <a:srgbClr val="EEB91B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6" name="is1iḑè">
              <a:extLst>
                <a:ext uri="{FF2B5EF4-FFF2-40B4-BE49-F238E27FC236}">
                  <a16:creationId xmlns:a16="http://schemas.microsoft.com/office/drawing/2014/main" xmlns="" id="{F909D745-5C22-4C49-8D1D-C7FB485878BE}"/>
                </a:ext>
              </a:extLst>
            </p:cNvPr>
            <p:cNvGrpSpPr/>
            <p:nvPr/>
          </p:nvGrpSpPr>
          <p:grpSpPr>
            <a:xfrm>
              <a:off x="5155816" y="4176881"/>
              <a:ext cx="2226884" cy="1306539"/>
              <a:chOff x="2493575" y="1540112"/>
              <a:chExt cx="2226884" cy="1306539"/>
            </a:xfrm>
          </p:grpSpPr>
          <p:sp>
            <p:nvSpPr>
              <p:cNvPr id="17" name="íSliḑê">
                <a:extLst>
                  <a:ext uri="{FF2B5EF4-FFF2-40B4-BE49-F238E27FC236}">
                    <a16:creationId xmlns:a16="http://schemas.microsoft.com/office/drawing/2014/main" xmlns="" id="{B5D74380-185A-4574-82BA-1CCC56BE1541}"/>
                  </a:ext>
                </a:extLst>
              </p:cNvPr>
              <p:cNvSpPr/>
              <p:nvPr/>
            </p:nvSpPr>
            <p:spPr bwMode="auto">
              <a:xfrm>
                <a:off x="2493575" y="1981916"/>
                <a:ext cx="2226882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……</a:t>
                </a:r>
              </a:p>
            </p:txBody>
          </p:sp>
          <p:sp>
            <p:nvSpPr>
              <p:cNvPr id="18" name="isliḑe">
                <a:extLst>
                  <a:ext uri="{FF2B5EF4-FFF2-40B4-BE49-F238E27FC236}">
                    <a16:creationId xmlns:a16="http://schemas.microsoft.com/office/drawing/2014/main" xmlns="" id="{162CA4A3-5CA3-47D7-803B-FCA8BC21D9B2}"/>
                  </a:ext>
                </a:extLst>
              </p:cNvPr>
              <p:cNvSpPr txBox="1"/>
              <p:nvPr/>
            </p:nvSpPr>
            <p:spPr bwMode="auto">
              <a:xfrm>
                <a:off x="2493575" y="1540112"/>
                <a:ext cx="222688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60264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3570E08-A806-466F-A54F-373418BE52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rot="5400000">
            <a:off x="-1360027" y="1360026"/>
            <a:ext cx="7048985" cy="43289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6FD1201-3636-44CF-B9EC-561098063F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rot="5400000">
            <a:off x="6639431" y="1360026"/>
            <a:ext cx="7048985" cy="4328933"/>
          </a:xfrm>
          <a:prstGeom prst="rect">
            <a:avLst/>
          </a:prstGeom>
        </p:spPr>
      </p:pic>
      <p:sp>
        <p:nvSpPr>
          <p:cNvPr id="36" name="íṥ1iḓê">
            <a:extLst>
              <a:ext uri="{FF2B5EF4-FFF2-40B4-BE49-F238E27FC236}">
                <a16:creationId xmlns:a16="http://schemas.microsoft.com/office/drawing/2014/main" xmlns="" id="{6F6D8CB7-63EA-470A-925B-F8EE5DA8BAF6}"/>
              </a:ext>
            </a:extLst>
          </p:cNvPr>
          <p:cNvSpPr/>
          <p:nvPr/>
        </p:nvSpPr>
        <p:spPr>
          <a:xfrm>
            <a:off x="4327587" y="1877996"/>
            <a:ext cx="1626129" cy="1626129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13653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28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7" name="íṡļíḋè">
            <a:extLst>
              <a:ext uri="{FF2B5EF4-FFF2-40B4-BE49-F238E27FC236}">
                <a16:creationId xmlns:a16="http://schemas.microsoft.com/office/drawing/2014/main" xmlns="" id="{F745D8E1-71DF-4E25-9B1D-9C3BDBDD5777}"/>
              </a:ext>
            </a:extLst>
          </p:cNvPr>
          <p:cNvSpPr/>
          <p:nvPr/>
        </p:nvSpPr>
        <p:spPr>
          <a:xfrm>
            <a:off x="6238287" y="1877996"/>
            <a:ext cx="1626129" cy="1626129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83C5D9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28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8" name="ïṥľïďè">
            <a:extLst>
              <a:ext uri="{FF2B5EF4-FFF2-40B4-BE49-F238E27FC236}">
                <a16:creationId xmlns:a16="http://schemas.microsoft.com/office/drawing/2014/main" xmlns="" id="{336A0914-B8C4-43D0-8C5D-3BFBAADAE094}"/>
              </a:ext>
            </a:extLst>
          </p:cNvPr>
          <p:cNvSpPr/>
          <p:nvPr/>
        </p:nvSpPr>
        <p:spPr>
          <a:xfrm>
            <a:off x="4327587" y="3788697"/>
            <a:ext cx="1626129" cy="1626129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83C5D9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2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9" name="íṣ1îďè">
            <a:extLst>
              <a:ext uri="{FF2B5EF4-FFF2-40B4-BE49-F238E27FC236}">
                <a16:creationId xmlns:a16="http://schemas.microsoft.com/office/drawing/2014/main" xmlns="" id="{47AC5C52-89E8-4980-AE51-8B353CAD1EED}"/>
              </a:ext>
            </a:extLst>
          </p:cNvPr>
          <p:cNvSpPr/>
          <p:nvPr/>
        </p:nvSpPr>
        <p:spPr>
          <a:xfrm>
            <a:off x="6238287" y="3788697"/>
            <a:ext cx="1626129" cy="1626129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13653"/>
          </a:solidFill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28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0" name="iṧlíḓè">
            <a:extLst>
              <a:ext uri="{FF2B5EF4-FFF2-40B4-BE49-F238E27FC236}">
                <a16:creationId xmlns:a16="http://schemas.microsoft.com/office/drawing/2014/main" xmlns="" id="{54B88873-5471-409D-AC41-A3DDA2BBC6B8}"/>
              </a:ext>
            </a:extLst>
          </p:cNvPr>
          <p:cNvSpPr/>
          <p:nvPr/>
        </p:nvSpPr>
        <p:spPr>
          <a:xfrm>
            <a:off x="4879159" y="4279825"/>
            <a:ext cx="522980" cy="49638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1" name="îṧḷíḑé">
            <a:extLst>
              <a:ext uri="{FF2B5EF4-FFF2-40B4-BE49-F238E27FC236}">
                <a16:creationId xmlns:a16="http://schemas.microsoft.com/office/drawing/2014/main" xmlns="" id="{6CE75D48-C1FE-4599-8099-77059976A414}"/>
              </a:ext>
            </a:extLst>
          </p:cNvPr>
          <p:cNvSpPr/>
          <p:nvPr/>
        </p:nvSpPr>
        <p:spPr>
          <a:xfrm>
            <a:off x="4879159" y="2461957"/>
            <a:ext cx="522980" cy="4582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2" name="îŝliďé">
            <a:extLst>
              <a:ext uri="{FF2B5EF4-FFF2-40B4-BE49-F238E27FC236}">
                <a16:creationId xmlns:a16="http://schemas.microsoft.com/office/drawing/2014/main" xmlns="" id="{3BC64A3D-2EBB-48CA-A666-90B3005AF98B}"/>
              </a:ext>
            </a:extLst>
          </p:cNvPr>
          <p:cNvSpPr/>
          <p:nvPr/>
        </p:nvSpPr>
        <p:spPr>
          <a:xfrm>
            <a:off x="6839488" y="2417017"/>
            <a:ext cx="522983" cy="5154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647" y="48605"/>
                </a:moveTo>
                <a:lnTo>
                  <a:pt x="105647" y="48605"/>
                </a:lnTo>
                <a:cubicBezTo>
                  <a:pt x="104252" y="50016"/>
                  <a:pt x="104252" y="58487"/>
                  <a:pt x="114219" y="64134"/>
                </a:cubicBezTo>
                <a:cubicBezTo>
                  <a:pt x="114219" y="64134"/>
                  <a:pt x="100066" y="66957"/>
                  <a:pt x="90299" y="54252"/>
                </a:cubicBezTo>
                <a:cubicBezTo>
                  <a:pt x="87308" y="54252"/>
                  <a:pt x="84518" y="55663"/>
                  <a:pt x="81727" y="55663"/>
                </a:cubicBezTo>
                <a:cubicBezTo>
                  <a:pt x="60598" y="55663"/>
                  <a:pt x="47840" y="42756"/>
                  <a:pt x="47840" y="27226"/>
                </a:cubicBezTo>
                <a:cubicBezTo>
                  <a:pt x="47840" y="12907"/>
                  <a:pt x="60598" y="0"/>
                  <a:pt x="81727" y="0"/>
                </a:cubicBezTo>
                <a:cubicBezTo>
                  <a:pt x="102857" y="0"/>
                  <a:pt x="119800" y="12907"/>
                  <a:pt x="119800" y="27226"/>
                </a:cubicBezTo>
                <a:cubicBezTo>
                  <a:pt x="119800" y="35697"/>
                  <a:pt x="114219" y="44168"/>
                  <a:pt x="105647" y="48605"/>
                </a:cubicBezTo>
                <a:close/>
                <a:moveTo>
                  <a:pt x="40863" y="30050"/>
                </a:moveTo>
                <a:lnTo>
                  <a:pt x="40863" y="30050"/>
                </a:lnTo>
                <a:cubicBezTo>
                  <a:pt x="42259" y="46991"/>
                  <a:pt x="56411" y="61310"/>
                  <a:pt x="78936" y="62722"/>
                </a:cubicBezTo>
                <a:cubicBezTo>
                  <a:pt x="81727" y="62722"/>
                  <a:pt x="84518" y="62722"/>
                  <a:pt x="87308" y="61310"/>
                </a:cubicBezTo>
                <a:lnTo>
                  <a:pt x="87308" y="61310"/>
                </a:lnTo>
                <a:lnTo>
                  <a:pt x="87308" y="61310"/>
                </a:lnTo>
                <a:cubicBezTo>
                  <a:pt x="94485" y="68369"/>
                  <a:pt x="102857" y="69983"/>
                  <a:pt x="107043" y="69983"/>
                </a:cubicBezTo>
                <a:cubicBezTo>
                  <a:pt x="102857" y="88537"/>
                  <a:pt x="84518" y="102655"/>
                  <a:pt x="56411" y="102655"/>
                </a:cubicBezTo>
                <a:cubicBezTo>
                  <a:pt x="53621" y="102655"/>
                  <a:pt x="49435" y="101243"/>
                  <a:pt x="45049" y="99831"/>
                </a:cubicBezTo>
                <a:cubicBezTo>
                  <a:pt x="31096" y="119798"/>
                  <a:pt x="7176" y="115563"/>
                  <a:pt x="7176" y="115563"/>
                </a:cubicBezTo>
                <a:cubicBezTo>
                  <a:pt x="23920" y="108302"/>
                  <a:pt x="23920" y="94184"/>
                  <a:pt x="19734" y="92773"/>
                </a:cubicBezTo>
                <a:cubicBezTo>
                  <a:pt x="7176" y="85512"/>
                  <a:pt x="0" y="72806"/>
                  <a:pt x="0" y="59899"/>
                </a:cubicBezTo>
                <a:cubicBezTo>
                  <a:pt x="0" y="39932"/>
                  <a:pt x="18338" y="22789"/>
                  <a:pt x="43654" y="18554"/>
                </a:cubicBezTo>
                <a:cubicBezTo>
                  <a:pt x="42259" y="22789"/>
                  <a:pt x="40863" y="25815"/>
                  <a:pt x="40863" y="300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3" name="íṧḻíḑé">
            <a:extLst>
              <a:ext uri="{FF2B5EF4-FFF2-40B4-BE49-F238E27FC236}">
                <a16:creationId xmlns:a16="http://schemas.microsoft.com/office/drawing/2014/main" xmlns="" id="{666023B7-D632-45AB-BBDA-F8BCE10A3C6F}"/>
              </a:ext>
            </a:extLst>
          </p:cNvPr>
          <p:cNvSpPr/>
          <p:nvPr/>
        </p:nvSpPr>
        <p:spPr>
          <a:xfrm>
            <a:off x="6839487" y="4312123"/>
            <a:ext cx="423729" cy="5192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ïṡḻíḓè">
            <a:extLst>
              <a:ext uri="{FF2B5EF4-FFF2-40B4-BE49-F238E27FC236}">
                <a16:creationId xmlns:a16="http://schemas.microsoft.com/office/drawing/2014/main" xmlns="" id="{7C3D0007-D14D-4C19-AB3B-C4CD55DA2F98}"/>
              </a:ext>
            </a:extLst>
          </p:cNvPr>
          <p:cNvSpPr txBox="1"/>
          <p:nvPr/>
        </p:nvSpPr>
        <p:spPr>
          <a:xfrm>
            <a:off x="8351912" y="2439300"/>
            <a:ext cx="2434670" cy="452682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text.</a:t>
            </a:r>
            <a:endParaRPr lang="zh-CN" altLang="en-US" sz="16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iŝḷïďê">
            <a:extLst>
              <a:ext uri="{FF2B5EF4-FFF2-40B4-BE49-F238E27FC236}">
                <a16:creationId xmlns:a16="http://schemas.microsoft.com/office/drawing/2014/main" xmlns="" id="{1FDE575C-E8CD-4FE3-8C57-2916E8602266}"/>
              </a:ext>
            </a:extLst>
          </p:cNvPr>
          <p:cNvSpPr txBox="1"/>
          <p:nvPr/>
        </p:nvSpPr>
        <p:spPr>
          <a:xfrm>
            <a:off x="8406906" y="4330335"/>
            <a:ext cx="2434670" cy="452682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text.</a:t>
            </a:r>
            <a:endParaRPr lang="zh-CN" altLang="en-US" sz="16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6" name="îSḷiḑè">
            <a:extLst>
              <a:ext uri="{FF2B5EF4-FFF2-40B4-BE49-F238E27FC236}">
                <a16:creationId xmlns:a16="http://schemas.microsoft.com/office/drawing/2014/main" xmlns="" id="{1C24B4E3-5615-49DB-A6EF-8CFB93BC79BF}"/>
              </a:ext>
            </a:extLst>
          </p:cNvPr>
          <p:cNvSpPr txBox="1"/>
          <p:nvPr/>
        </p:nvSpPr>
        <p:spPr>
          <a:xfrm>
            <a:off x="1405417" y="2479815"/>
            <a:ext cx="2434670" cy="452682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text.</a:t>
            </a:r>
            <a:endParaRPr lang="zh-CN" altLang="en-US" sz="16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7" name="íśḻîḍe">
            <a:extLst>
              <a:ext uri="{FF2B5EF4-FFF2-40B4-BE49-F238E27FC236}">
                <a16:creationId xmlns:a16="http://schemas.microsoft.com/office/drawing/2014/main" xmlns="" id="{CD5F409F-0982-4EC1-82D0-70BC1C2B23B0}"/>
              </a:ext>
            </a:extLst>
          </p:cNvPr>
          <p:cNvSpPr txBox="1"/>
          <p:nvPr/>
        </p:nvSpPr>
        <p:spPr>
          <a:xfrm>
            <a:off x="1405417" y="4312120"/>
            <a:ext cx="2434670" cy="452682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6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Copy paste fonts. Choose the only option to retain text.</a:t>
            </a:r>
            <a:endParaRPr lang="zh-CN" altLang="en-US" sz="16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48" name="íş1ïḓé">
            <a:extLst>
              <a:ext uri="{FF2B5EF4-FFF2-40B4-BE49-F238E27FC236}">
                <a16:creationId xmlns:a16="http://schemas.microsoft.com/office/drawing/2014/main" xmlns="" id="{627A47B1-162D-4AB9-8150-D72E4D95A9CC}"/>
              </a:ext>
            </a:extLst>
          </p:cNvPr>
          <p:cNvGrpSpPr/>
          <p:nvPr/>
        </p:nvGrpSpPr>
        <p:grpSpPr>
          <a:xfrm>
            <a:off x="8350621" y="2072154"/>
            <a:ext cx="2435961" cy="469233"/>
            <a:chOff x="8350622" y="2583541"/>
            <a:chExt cx="2435961" cy="469233"/>
          </a:xfrm>
        </p:grpSpPr>
        <p:sp>
          <p:nvSpPr>
            <p:cNvPr id="56" name="iśḷíḋe">
              <a:extLst>
                <a:ext uri="{FF2B5EF4-FFF2-40B4-BE49-F238E27FC236}">
                  <a16:creationId xmlns:a16="http://schemas.microsoft.com/office/drawing/2014/main" xmlns="" id="{D02B97FC-3CB7-4489-A8A9-1A0F00C08026}"/>
                </a:ext>
              </a:extLst>
            </p:cNvPr>
            <p:cNvSpPr txBox="1"/>
            <p:nvPr/>
          </p:nvSpPr>
          <p:spPr>
            <a:xfrm>
              <a:off x="8767407" y="2583541"/>
              <a:ext cx="2019176" cy="34528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</a:p>
          </p:txBody>
        </p:sp>
        <p:sp>
          <p:nvSpPr>
            <p:cNvPr id="57" name="íšlîḑè">
              <a:extLst>
                <a:ext uri="{FF2B5EF4-FFF2-40B4-BE49-F238E27FC236}">
                  <a16:creationId xmlns:a16="http://schemas.microsoft.com/office/drawing/2014/main" xmlns="" id="{A600F683-3982-46ED-88A3-9D3B5C141D02}"/>
                </a:ext>
              </a:extLst>
            </p:cNvPr>
            <p:cNvSpPr txBox="1"/>
            <p:nvPr/>
          </p:nvSpPr>
          <p:spPr>
            <a:xfrm>
              <a:off x="8350622" y="2600093"/>
              <a:ext cx="563488" cy="4526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lnSpcReduction="10000"/>
            </a:bodyPr>
            <a:lstStyle/>
            <a:p>
              <a:r>
                <a:rPr lang="de-DE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02</a:t>
              </a:r>
            </a:p>
          </p:txBody>
        </p:sp>
      </p:grpSp>
      <p:grpSp>
        <p:nvGrpSpPr>
          <p:cNvPr id="49" name="íŝḷïḑe">
            <a:extLst>
              <a:ext uri="{FF2B5EF4-FFF2-40B4-BE49-F238E27FC236}">
                <a16:creationId xmlns:a16="http://schemas.microsoft.com/office/drawing/2014/main" xmlns="" id="{E2908B2F-0EB5-44F8-8A32-EE0FE3FF89DE}"/>
              </a:ext>
            </a:extLst>
          </p:cNvPr>
          <p:cNvGrpSpPr/>
          <p:nvPr/>
        </p:nvGrpSpPr>
        <p:grpSpPr>
          <a:xfrm>
            <a:off x="8324871" y="3937188"/>
            <a:ext cx="2516705" cy="452681"/>
            <a:chOff x="8351913" y="4362433"/>
            <a:chExt cx="2516705" cy="452681"/>
          </a:xfrm>
        </p:grpSpPr>
        <p:sp>
          <p:nvSpPr>
            <p:cNvPr id="54" name="íś1îḋê">
              <a:extLst>
                <a:ext uri="{FF2B5EF4-FFF2-40B4-BE49-F238E27FC236}">
                  <a16:creationId xmlns:a16="http://schemas.microsoft.com/office/drawing/2014/main" xmlns="" id="{BD1C917A-C048-48CF-919A-F8D310320ABF}"/>
                </a:ext>
              </a:extLst>
            </p:cNvPr>
            <p:cNvSpPr txBox="1"/>
            <p:nvPr/>
          </p:nvSpPr>
          <p:spPr>
            <a:xfrm>
              <a:off x="8849442" y="4408060"/>
              <a:ext cx="2019176" cy="34528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</a:p>
          </p:txBody>
        </p:sp>
        <p:sp>
          <p:nvSpPr>
            <p:cNvPr id="55" name="iŝḷíḑê">
              <a:extLst>
                <a:ext uri="{FF2B5EF4-FFF2-40B4-BE49-F238E27FC236}">
                  <a16:creationId xmlns:a16="http://schemas.microsoft.com/office/drawing/2014/main" xmlns="" id="{B75FC9B9-EEE4-481E-96A0-1BDECE88221F}"/>
                </a:ext>
              </a:extLst>
            </p:cNvPr>
            <p:cNvSpPr txBox="1"/>
            <p:nvPr/>
          </p:nvSpPr>
          <p:spPr>
            <a:xfrm>
              <a:off x="8351913" y="4362433"/>
              <a:ext cx="589238" cy="45268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lnSpcReduction="10000"/>
            </a:bodyPr>
            <a:lstStyle/>
            <a:p>
              <a:r>
                <a:rPr lang="de-DE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04</a:t>
              </a:r>
            </a:p>
          </p:txBody>
        </p:sp>
      </p:grpSp>
      <p:sp>
        <p:nvSpPr>
          <p:cNvPr id="50" name="ïs1íďe">
            <a:extLst>
              <a:ext uri="{FF2B5EF4-FFF2-40B4-BE49-F238E27FC236}">
                <a16:creationId xmlns:a16="http://schemas.microsoft.com/office/drawing/2014/main" xmlns="" id="{1EA2CD0A-F5D3-4570-A0F2-650C9886860A}"/>
              </a:ext>
            </a:extLst>
          </p:cNvPr>
          <p:cNvSpPr txBox="1"/>
          <p:nvPr/>
        </p:nvSpPr>
        <p:spPr>
          <a:xfrm>
            <a:off x="1405417" y="2104884"/>
            <a:ext cx="2026757" cy="345287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</a:p>
        </p:txBody>
      </p:sp>
      <p:sp>
        <p:nvSpPr>
          <p:cNvPr id="51" name="ïsḻïḍé">
            <a:extLst>
              <a:ext uri="{FF2B5EF4-FFF2-40B4-BE49-F238E27FC236}">
                <a16:creationId xmlns:a16="http://schemas.microsoft.com/office/drawing/2014/main" xmlns="" id="{421E99C0-8EEE-4A2D-A800-CE295BBAD485}"/>
              </a:ext>
            </a:extLst>
          </p:cNvPr>
          <p:cNvSpPr txBox="1"/>
          <p:nvPr/>
        </p:nvSpPr>
        <p:spPr>
          <a:xfrm>
            <a:off x="3395441" y="2077472"/>
            <a:ext cx="52668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r"/>
            <a:r>
              <a:rPr lang="de-DE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01</a:t>
            </a:r>
          </a:p>
        </p:txBody>
      </p:sp>
      <p:sp>
        <p:nvSpPr>
          <p:cNvPr id="52" name="îṧľîḍe">
            <a:extLst>
              <a:ext uri="{FF2B5EF4-FFF2-40B4-BE49-F238E27FC236}">
                <a16:creationId xmlns:a16="http://schemas.microsoft.com/office/drawing/2014/main" xmlns="" id="{B5CE1DA2-5D64-474B-8BEB-791ECAB751A0}"/>
              </a:ext>
            </a:extLst>
          </p:cNvPr>
          <p:cNvSpPr txBox="1"/>
          <p:nvPr/>
        </p:nvSpPr>
        <p:spPr>
          <a:xfrm>
            <a:off x="1405418" y="3937188"/>
            <a:ext cx="2027718" cy="345287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添加标题</a:t>
            </a:r>
          </a:p>
        </p:txBody>
      </p:sp>
      <p:sp>
        <p:nvSpPr>
          <p:cNvPr id="53" name="îSļíďè">
            <a:extLst>
              <a:ext uri="{FF2B5EF4-FFF2-40B4-BE49-F238E27FC236}">
                <a16:creationId xmlns:a16="http://schemas.microsoft.com/office/drawing/2014/main" xmlns="" id="{D3D209A3-8606-44B9-A1AA-2AF195FD891E}"/>
              </a:ext>
            </a:extLst>
          </p:cNvPr>
          <p:cNvSpPr txBox="1"/>
          <p:nvPr/>
        </p:nvSpPr>
        <p:spPr>
          <a:xfrm>
            <a:off x="3229491" y="3879715"/>
            <a:ext cx="67737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r"/>
            <a:r>
              <a:rPr lang="de-DE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xmlns="" val="139037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şḻíďe">
            <a:extLst>
              <a:ext uri="{FF2B5EF4-FFF2-40B4-BE49-F238E27FC236}">
                <a16:creationId xmlns:a16="http://schemas.microsoft.com/office/drawing/2014/main" xmlns="" id="{4487E112-7C94-4FB9-8DA8-32F9823CA4DD}"/>
              </a:ext>
            </a:extLst>
          </p:cNvPr>
          <p:cNvSpPr/>
          <p:nvPr/>
        </p:nvSpPr>
        <p:spPr bwMode="auto">
          <a:xfrm flipH="1">
            <a:off x="3502026" y="1676401"/>
            <a:ext cx="8689975" cy="3778423"/>
          </a:xfrm>
          <a:custGeom>
            <a:avLst/>
            <a:gdLst>
              <a:gd name="T0" fmla="*/ 0 w 2776"/>
              <a:gd name="T1" fmla="*/ 1039 h 1207"/>
              <a:gd name="T2" fmla="*/ 0 w 2776"/>
              <a:gd name="T3" fmla="*/ 1207 h 1207"/>
              <a:gd name="T4" fmla="*/ 576 w 2776"/>
              <a:gd name="T5" fmla="*/ 966 h 1207"/>
              <a:gd name="T6" fmla="*/ 781 w 2776"/>
              <a:gd name="T7" fmla="*/ 1182 h 1207"/>
              <a:gd name="T8" fmla="*/ 616 w 2776"/>
              <a:gd name="T9" fmla="*/ 899 h 1207"/>
              <a:gd name="T10" fmla="*/ 1128 w 2776"/>
              <a:gd name="T11" fmla="*/ 830 h 1207"/>
              <a:gd name="T12" fmla="*/ 1467 w 2776"/>
              <a:gd name="T13" fmla="*/ 1131 h 1207"/>
              <a:gd name="T14" fmla="*/ 1240 w 2776"/>
              <a:gd name="T15" fmla="*/ 760 h 1207"/>
              <a:gd name="T16" fmla="*/ 1581 w 2776"/>
              <a:gd name="T17" fmla="*/ 600 h 1207"/>
              <a:gd name="T18" fmla="*/ 1829 w 2776"/>
              <a:gd name="T19" fmla="*/ 584 h 1207"/>
              <a:gd name="T20" fmla="*/ 1984 w 2776"/>
              <a:gd name="T21" fmla="*/ 792 h 1207"/>
              <a:gd name="T22" fmla="*/ 1800 w 2776"/>
              <a:gd name="T23" fmla="*/ 488 h 1207"/>
              <a:gd name="T24" fmla="*/ 2152 w 2776"/>
              <a:gd name="T25" fmla="*/ 398 h 1207"/>
              <a:gd name="T26" fmla="*/ 2379 w 2776"/>
              <a:gd name="T27" fmla="*/ 558 h 1207"/>
              <a:gd name="T28" fmla="*/ 2275 w 2776"/>
              <a:gd name="T29" fmla="*/ 382 h 1207"/>
              <a:gd name="T30" fmla="*/ 2488 w 2776"/>
              <a:gd name="T31" fmla="*/ 275 h 1207"/>
              <a:gd name="T32" fmla="*/ 2619 w 2776"/>
              <a:gd name="T33" fmla="*/ 254 h 1207"/>
              <a:gd name="T34" fmla="*/ 2688 w 2776"/>
              <a:gd name="T35" fmla="*/ 344 h 1207"/>
              <a:gd name="T36" fmla="*/ 2589 w 2776"/>
              <a:gd name="T37" fmla="*/ 208 h 1207"/>
              <a:gd name="T38" fmla="*/ 2776 w 2776"/>
              <a:gd name="T39" fmla="*/ 0 h 1207"/>
              <a:gd name="T40" fmla="*/ 2448 w 2776"/>
              <a:gd name="T41" fmla="*/ 246 h 1207"/>
              <a:gd name="T42" fmla="*/ 2408 w 2776"/>
              <a:gd name="T43" fmla="*/ 80 h 1207"/>
              <a:gd name="T44" fmla="*/ 2261 w 2776"/>
              <a:gd name="T45" fmla="*/ 320 h 1207"/>
              <a:gd name="T46" fmla="*/ 2029 w 2776"/>
              <a:gd name="T47" fmla="*/ 368 h 1207"/>
              <a:gd name="T48" fmla="*/ 1987 w 2776"/>
              <a:gd name="T49" fmla="*/ 104 h 1207"/>
              <a:gd name="T50" fmla="*/ 1931 w 2776"/>
              <a:gd name="T51" fmla="*/ 382 h 1207"/>
              <a:gd name="T52" fmla="*/ 1523 w 2776"/>
              <a:gd name="T53" fmla="*/ 544 h 1207"/>
              <a:gd name="T54" fmla="*/ 1424 w 2776"/>
              <a:gd name="T55" fmla="*/ 155 h 1207"/>
              <a:gd name="T56" fmla="*/ 1331 w 2776"/>
              <a:gd name="T57" fmla="*/ 635 h 1207"/>
              <a:gd name="T58" fmla="*/ 848 w 2776"/>
              <a:gd name="T59" fmla="*/ 755 h 1207"/>
              <a:gd name="T60" fmla="*/ 752 w 2776"/>
              <a:gd name="T61" fmla="*/ 235 h 1207"/>
              <a:gd name="T62" fmla="*/ 765 w 2776"/>
              <a:gd name="T63" fmla="*/ 712 h 1207"/>
              <a:gd name="T64" fmla="*/ 509 w 2776"/>
              <a:gd name="T65" fmla="*/ 822 h 1207"/>
              <a:gd name="T66" fmla="*/ 0 w 2776"/>
              <a:gd name="T67" fmla="*/ 1039 h 1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76" h="1207">
                <a:moveTo>
                  <a:pt x="0" y="1039"/>
                </a:moveTo>
                <a:cubicBezTo>
                  <a:pt x="0" y="1207"/>
                  <a:pt x="0" y="1207"/>
                  <a:pt x="0" y="1207"/>
                </a:cubicBezTo>
                <a:cubicBezTo>
                  <a:pt x="0" y="1207"/>
                  <a:pt x="325" y="918"/>
                  <a:pt x="576" y="966"/>
                </a:cubicBezTo>
                <a:cubicBezTo>
                  <a:pt x="576" y="966"/>
                  <a:pt x="736" y="1011"/>
                  <a:pt x="781" y="1182"/>
                </a:cubicBezTo>
                <a:cubicBezTo>
                  <a:pt x="781" y="1182"/>
                  <a:pt x="795" y="1080"/>
                  <a:pt x="616" y="899"/>
                </a:cubicBezTo>
                <a:cubicBezTo>
                  <a:pt x="616" y="899"/>
                  <a:pt x="968" y="795"/>
                  <a:pt x="1128" y="830"/>
                </a:cubicBezTo>
                <a:cubicBezTo>
                  <a:pt x="1128" y="830"/>
                  <a:pt x="1331" y="835"/>
                  <a:pt x="1467" y="1131"/>
                </a:cubicBezTo>
                <a:cubicBezTo>
                  <a:pt x="1467" y="1131"/>
                  <a:pt x="1445" y="896"/>
                  <a:pt x="1240" y="760"/>
                </a:cubicBezTo>
                <a:cubicBezTo>
                  <a:pt x="1240" y="760"/>
                  <a:pt x="1448" y="670"/>
                  <a:pt x="1581" y="600"/>
                </a:cubicBezTo>
                <a:cubicBezTo>
                  <a:pt x="1581" y="600"/>
                  <a:pt x="1715" y="523"/>
                  <a:pt x="1829" y="584"/>
                </a:cubicBezTo>
                <a:cubicBezTo>
                  <a:pt x="1829" y="584"/>
                  <a:pt x="1963" y="664"/>
                  <a:pt x="1984" y="792"/>
                </a:cubicBezTo>
                <a:cubicBezTo>
                  <a:pt x="1984" y="792"/>
                  <a:pt x="1981" y="584"/>
                  <a:pt x="1800" y="488"/>
                </a:cubicBezTo>
                <a:cubicBezTo>
                  <a:pt x="1800" y="488"/>
                  <a:pt x="2077" y="403"/>
                  <a:pt x="2152" y="398"/>
                </a:cubicBezTo>
                <a:cubicBezTo>
                  <a:pt x="2152" y="398"/>
                  <a:pt x="2323" y="395"/>
                  <a:pt x="2379" y="558"/>
                </a:cubicBezTo>
                <a:cubicBezTo>
                  <a:pt x="2379" y="558"/>
                  <a:pt x="2392" y="478"/>
                  <a:pt x="2275" y="382"/>
                </a:cubicBezTo>
                <a:cubicBezTo>
                  <a:pt x="2275" y="382"/>
                  <a:pt x="2448" y="318"/>
                  <a:pt x="2488" y="275"/>
                </a:cubicBezTo>
                <a:cubicBezTo>
                  <a:pt x="2488" y="275"/>
                  <a:pt x="2544" y="208"/>
                  <a:pt x="2619" y="254"/>
                </a:cubicBezTo>
                <a:cubicBezTo>
                  <a:pt x="2619" y="254"/>
                  <a:pt x="2669" y="294"/>
                  <a:pt x="2688" y="344"/>
                </a:cubicBezTo>
                <a:cubicBezTo>
                  <a:pt x="2688" y="344"/>
                  <a:pt x="2693" y="270"/>
                  <a:pt x="2589" y="208"/>
                </a:cubicBezTo>
                <a:cubicBezTo>
                  <a:pt x="2776" y="0"/>
                  <a:pt x="2776" y="0"/>
                  <a:pt x="2776" y="0"/>
                </a:cubicBezTo>
                <a:cubicBezTo>
                  <a:pt x="2776" y="0"/>
                  <a:pt x="2507" y="222"/>
                  <a:pt x="2448" y="246"/>
                </a:cubicBezTo>
                <a:cubicBezTo>
                  <a:pt x="2448" y="246"/>
                  <a:pt x="2480" y="166"/>
                  <a:pt x="2408" y="80"/>
                </a:cubicBezTo>
                <a:cubicBezTo>
                  <a:pt x="2408" y="80"/>
                  <a:pt x="2509" y="262"/>
                  <a:pt x="2261" y="320"/>
                </a:cubicBezTo>
                <a:cubicBezTo>
                  <a:pt x="2261" y="320"/>
                  <a:pt x="2072" y="358"/>
                  <a:pt x="2029" y="368"/>
                </a:cubicBezTo>
                <a:cubicBezTo>
                  <a:pt x="2029" y="368"/>
                  <a:pt x="2072" y="232"/>
                  <a:pt x="1987" y="104"/>
                </a:cubicBezTo>
                <a:cubicBezTo>
                  <a:pt x="1987" y="104"/>
                  <a:pt x="2064" y="294"/>
                  <a:pt x="1931" y="382"/>
                </a:cubicBezTo>
                <a:cubicBezTo>
                  <a:pt x="1931" y="382"/>
                  <a:pt x="1696" y="406"/>
                  <a:pt x="1523" y="544"/>
                </a:cubicBezTo>
                <a:cubicBezTo>
                  <a:pt x="1523" y="544"/>
                  <a:pt x="1539" y="235"/>
                  <a:pt x="1424" y="155"/>
                </a:cubicBezTo>
                <a:cubicBezTo>
                  <a:pt x="1424" y="155"/>
                  <a:pt x="1573" y="486"/>
                  <a:pt x="1331" y="635"/>
                </a:cubicBezTo>
                <a:cubicBezTo>
                  <a:pt x="1331" y="635"/>
                  <a:pt x="992" y="715"/>
                  <a:pt x="848" y="755"/>
                </a:cubicBezTo>
                <a:cubicBezTo>
                  <a:pt x="848" y="755"/>
                  <a:pt x="949" y="448"/>
                  <a:pt x="752" y="235"/>
                </a:cubicBezTo>
                <a:cubicBezTo>
                  <a:pt x="752" y="235"/>
                  <a:pt x="893" y="464"/>
                  <a:pt x="765" y="712"/>
                </a:cubicBezTo>
                <a:cubicBezTo>
                  <a:pt x="765" y="712"/>
                  <a:pt x="723" y="808"/>
                  <a:pt x="509" y="822"/>
                </a:cubicBezTo>
                <a:cubicBezTo>
                  <a:pt x="509" y="822"/>
                  <a:pt x="181" y="894"/>
                  <a:pt x="0" y="10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sz="24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ïSľíḍê">
            <a:extLst>
              <a:ext uri="{FF2B5EF4-FFF2-40B4-BE49-F238E27FC236}">
                <a16:creationId xmlns:a16="http://schemas.microsoft.com/office/drawing/2014/main" xmlns="" id="{5D8813D8-BDEC-4878-9647-25DCE4DB5475}"/>
              </a:ext>
            </a:extLst>
          </p:cNvPr>
          <p:cNvSpPr/>
          <p:nvPr/>
        </p:nvSpPr>
        <p:spPr bwMode="auto">
          <a:xfrm rot="1375354">
            <a:off x="5733599" y="1102727"/>
            <a:ext cx="694972" cy="1220565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rgbClr val="83C5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id-ID" sz="24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îṩľíḑe">
            <a:extLst>
              <a:ext uri="{FF2B5EF4-FFF2-40B4-BE49-F238E27FC236}">
                <a16:creationId xmlns:a16="http://schemas.microsoft.com/office/drawing/2014/main" xmlns="" id="{32DABDE4-9638-4A31-A14C-86E9F24DA939}"/>
              </a:ext>
            </a:extLst>
          </p:cNvPr>
          <p:cNvSpPr/>
          <p:nvPr/>
        </p:nvSpPr>
        <p:spPr bwMode="auto">
          <a:xfrm rot="12600000">
            <a:off x="3338129" y="2482546"/>
            <a:ext cx="553547" cy="972183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id-ID" sz="28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ïṩľîḍê">
            <a:extLst>
              <a:ext uri="{FF2B5EF4-FFF2-40B4-BE49-F238E27FC236}">
                <a16:creationId xmlns:a16="http://schemas.microsoft.com/office/drawing/2014/main" xmlns="" id="{09FDDF7D-3236-411B-9C14-621F762CF27A}"/>
              </a:ext>
            </a:extLst>
          </p:cNvPr>
          <p:cNvSpPr/>
          <p:nvPr/>
        </p:nvSpPr>
        <p:spPr bwMode="auto">
          <a:xfrm rot="12366221">
            <a:off x="5509803" y="3661483"/>
            <a:ext cx="735061" cy="1290972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rgbClr val="EA9D1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id-ID" sz="24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íśľiḋê">
            <a:extLst>
              <a:ext uri="{FF2B5EF4-FFF2-40B4-BE49-F238E27FC236}">
                <a16:creationId xmlns:a16="http://schemas.microsoft.com/office/drawing/2014/main" xmlns="" id="{ABD6C214-09B8-47F9-9DC5-CE19FF8CA0C1}"/>
              </a:ext>
            </a:extLst>
          </p:cNvPr>
          <p:cNvSpPr/>
          <p:nvPr/>
        </p:nvSpPr>
        <p:spPr bwMode="auto">
          <a:xfrm rot="12600000">
            <a:off x="6966254" y="4698635"/>
            <a:ext cx="861125" cy="1512376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rgbClr val="83C5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id-ID" sz="24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îṥ1idé">
            <a:extLst>
              <a:ext uri="{FF2B5EF4-FFF2-40B4-BE49-F238E27FC236}">
                <a16:creationId xmlns:a16="http://schemas.microsoft.com/office/drawing/2014/main" xmlns="" id="{01CF3FFA-3956-42BD-B411-A43D448EFD2B}"/>
              </a:ext>
            </a:extLst>
          </p:cNvPr>
          <p:cNvSpPr/>
          <p:nvPr/>
        </p:nvSpPr>
        <p:spPr bwMode="auto">
          <a:xfrm rot="1800000">
            <a:off x="9584764" y="1342288"/>
            <a:ext cx="861125" cy="1512376"/>
          </a:xfrm>
          <a:custGeom>
            <a:avLst/>
            <a:gdLst>
              <a:gd name="T0" fmla="*/ 222 w 452"/>
              <a:gd name="T1" fmla="*/ 0 h 796"/>
              <a:gd name="T2" fmla="*/ 450 w 452"/>
              <a:gd name="T3" fmla="*/ 475 h 796"/>
              <a:gd name="T4" fmla="*/ 234 w 452"/>
              <a:gd name="T5" fmla="*/ 796 h 796"/>
              <a:gd name="T6" fmla="*/ 9 w 452"/>
              <a:gd name="T7" fmla="*/ 482 h 796"/>
              <a:gd name="T8" fmla="*/ 222 w 452"/>
              <a:gd name="T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2" h="796">
                <a:moveTo>
                  <a:pt x="222" y="0"/>
                </a:moveTo>
                <a:cubicBezTo>
                  <a:pt x="222" y="0"/>
                  <a:pt x="452" y="265"/>
                  <a:pt x="450" y="475"/>
                </a:cubicBezTo>
                <a:cubicBezTo>
                  <a:pt x="448" y="685"/>
                  <a:pt x="234" y="796"/>
                  <a:pt x="234" y="796"/>
                </a:cubicBezTo>
                <a:cubicBezTo>
                  <a:pt x="234" y="796"/>
                  <a:pt x="18" y="692"/>
                  <a:pt x="9" y="482"/>
                </a:cubicBezTo>
                <a:cubicBezTo>
                  <a:pt x="0" y="272"/>
                  <a:pt x="222" y="0"/>
                  <a:pt x="222" y="0"/>
                </a:cubicBezTo>
                <a:close/>
              </a:path>
            </a:pathLst>
          </a:custGeom>
          <a:solidFill>
            <a:srgbClr val="EEB91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id-ID" sz="24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9" name="iSľiďè">
            <a:extLst>
              <a:ext uri="{FF2B5EF4-FFF2-40B4-BE49-F238E27FC236}">
                <a16:creationId xmlns:a16="http://schemas.microsoft.com/office/drawing/2014/main" xmlns="" id="{EC8AF655-386F-46E4-B87F-D655E9ADF3E8}"/>
              </a:ext>
            </a:extLst>
          </p:cNvPr>
          <p:cNvGrpSpPr/>
          <p:nvPr/>
        </p:nvGrpSpPr>
        <p:grpSpPr>
          <a:xfrm>
            <a:off x="660400" y="2315691"/>
            <a:ext cx="2575277" cy="1308761"/>
            <a:chOff x="7761000" y="2989360"/>
            <a:chExt cx="3759488" cy="1308761"/>
          </a:xfrm>
        </p:grpSpPr>
        <p:sp>
          <p:nvSpPr>
            <p:cNvPr id="29" name="îŝḷiďé">
              <a:extLst>
                <a:ext uri="{FF2B5EF4-FFF2-40B4-BE49-F238E27FC236}">
                  <a16:creationId xmlns:a16="http://schemas.microsoft.com/office/drawing/2014/main" xmlns="" id="{31FF9E10-2E50-4C35-8D6A-CD2C4399430A}"/>
                </a:ext>
              </a:extLst>
            </p:cNvPr>
            <p:cNvSpPr txBox="1"/>
            <p:nvPr/>
          </p:nvSpPr>
          <p:spPr bwMode="auto">
            <a:xfrm>
              <a:off x="7761000" y="2989360"/>
              <a:ext cx="37594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8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01</a:t>
              </a:r>
            </a:p>
          </p:txBody>
        </p:sp>
        <p:sp>
          <p:nvSpPr>
            <p:cNvPr id="30" name="íṧļîḍé">
              <a:extLst>
                <a:ext uri="{FF2B5EF4-FFF2-40B4-BE49-F238E27FC236}">
                  <a16:creationId xmlns:a16="http://schemas.microsoft.com/office/drawing/2014/main" xmlns="" id="{6987B6D3-A240-4E55-9F01-F769AF3DBEB8}"/>
                </a:ext>
              </a:extLst>
            </p:cNvPr>
            <p:cNvSpPr/>
            <p:nvPr/>
          </p:nvSpPr>
          <p:spPr bwMode="auto">
            <a:xfrm>
              <a:off x="7761000" y="3431166"/>
              <a:ext cx="375948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</p:grpSp>
      <p:grpSp>
        <p:nvGrpSpPr>
          <p:cNvPr id="10" name="îṧḷiḑè">
            <a:extLst>
              <a:ext uri="{FF2B5EF4-FFF2-40B4-BE49-F238E27FC236}">
                <a16:creationId xmlns:a16="http://schemas.microsoft.com/office/drawing/2014/main" xmlns="" id="{104385BA-A1F5-46C4-BFC3-807365B1D7CD}"/>
              </a:ext>
            </a:extLst>
          </p:cNvPr>
          <p:cNvGrpSpPr/>
          <p:nvPr/>
        </p:nvGrpSpPr>
        <p:grpSpPr>
          <a:xfrm>
            <a:off x="700692" y="4652681"/>
            <a:ext cx="3748702" cy="1102467"/>
            <a:chOff x="741817" y="3837027"/>
            <a:chExt cx="3748702" cy="1102467"/>
          </a:xfrm>
        </p:grpSpPr>
        <p:sp>
          <p:nvSpPr>
            <p:cNvPr id="27" name="iŝlïḍê">
              <a:extLst>
                <a:ext uri="{FF2B5EF4-FFF2-40B4-BE49-F238E27FC236}">
                  <a16:creationId xmlns:a16="http://schemas.microsoft.com/office/drawing/2014/main" xmlns="" id="{31FF9E10-2E50-4C35-8D6A-CD2C4399430A}"/>
                </a:ext>
              </a:extLst>
            </p:cNvPr>
            <p:cNvSpPr txBox="1"/>
            <p:nvPr/>
          </p:nvSpPr>
          <p:spPr bwMode="auto">
            <a:xfrm>
              <a:off x="741817" y="3837027"/>
              <a:ext cx="374870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8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02</a:t>
              </a:r>
            </a:p>
          </p:txBody>
        </p:sp>
        <p:sp>
          <p:nvSpPr>
            <p:cNvPr id="28" name="íSľïdé">
              <a:extLst>
                <a:ext uri="{FF2B5EF4-FFF2-40B4-BE49-F238E27FC236}">
                  <a16:creationId xmlns:a16="http://schemas.microsoft.com/office/drawing/2014/main" xmlns="" id="{6987B6D3-A240-4E55-9F01-F769AF3DBEB8}"/>
                </a:ext>
              </a:extLst>
            </p:cNvPr>
            <p:cNvSpPr/>
            <p:nvPr/>
          </p:nvSpPr>
          <p:spPr bwMode="auto">
            <a:xfrm>
              <a:off x="741817" y="4278833"/>
              <a:ext cx="3748702" cy="660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</p:grpSp>
      <p:grpSp>
        <p:nvGrpSpPr>
          <p:cNvPr id="12" name="iṩ1íḋé">
            <a:extLst>
              <a:ext uri="{FF2B5EF4-FFF2-40B4-BE49-F238E27FC236}">
                <a16:creationId xmlns:a16="http://schemas.microsoft.com/office/drawing/2014/main" xmlns="" id="{9373F867-DD34-43B5-ACDF-723997CD97B7}"/>
              </a:ext>
            </a:extLst>
          </p:cNvPr>
          <p:cNvGrpSpPr/>
          <p:nvPr/>
        </p:nvGrpSpPr>
        <p:grpSpPr>
          <a:xfrm>
            <a:off x="6740801" y="661250"/>
            <a:ext cx="1671335" cy="1134131"/>
            <a:chOff x="6476454" y="542270"/>
            <a:chExt cx="1671335" cy="1134131"/>
          </a:xfrm>
        </p:grpSpPr>
        <p:sp>
          <p:nvSpPr>
            <p:cNvPr id="23" name="išľïḋé">
              <a:extLst>
                <a:ext uri="{FF2B5EF4-FFF2-40B4-BE49-F238E27FC236}">
                  <a16:creationId xmlns:a16="http://schemas.microsoft.com/office/drawing/2014/main" xmlns="" id="{4CBDD7A0-B307-459A-9F2B-5FB542BF1AAB}"/>
                </a:ext>
              </a:extLst>
            </p:cNvPr>
            <p:cNvSpPr/>
            <p:nvPr/>
          </p:nvSpPr>
          <p:spPr bwMode="auto">
            <a:xfrm>
              <a:off x="6476454" y="984074"/>
              <a:ext cx="1671334" cy="692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Supporting text here. 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4" name="íŝḷïďé">
              <a:extLst>
                <a:ext uri="{FF2B5EF4-FFF2-40B4-BE49-F238E27FC236}">
                  <a16:creationId xmlns:a16="http://schemas.microsoft.com/office/drawing/2014/main" xmlns="" id="{19D18230-0F02-4BEF-B95E-7D2369037861}"/>
                </a:ext>
              </a:extLst>
            </p:cNvPr>
            <p:cNvSpPr txBox="1"/>
            <p:nvPr/>
          </p:nvSpPr>
          <p:spPr bwMode="auto">
            <a:xfrm>
              <a:off x="6476454" y="542270"/>
              <a:ext cx="167133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  <a:endParaRPr lang="en-US" altLang="zh-CN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3" name="îṣlïḓé">
            <a:extLst>
              <a:ext uri="{FF2B5EF4-FFF2-40B4-BE49-F238E27FC236}">
                <a16:creationId xmlns:a16="http://schemas.microsoft.com/office/drawing/2014/main" xmlns="" id="{91CA72C3-320C-4658-B683-F098C3F6E004}"/>
              </a:ext>
            </a:extLst>
          </p:cNvPr>
          <p:cNvGrpSpPr/>
          <p:nvPr/>
        </p:nvGrpSpPr>
        <p:grpSpPr>
          <a:xfrm>
            <a:off x="10237580" y="2559683"/>
            <a:ext cx="1671335" cy="1134131"/>
            <a:chOff x="9847565" y="2763594"/>
            <a:chExt cx="1671335" cy="1134131"/>
          </a:xfrm>
        </p:grpSpPr>
        <p:sp>
          <p:nvSpPr>
            <p:cNvPr id="21" name="îŝ1íḓe">
              <a:extLst>
                <a:ext uri="{FF2B5EF4-FFF2-40B4-BE49-F238E27FC236}">
                  <a16:creationId xmlns:a16="http://schemas.microsoft.com/office/drawing/2014/main" xmlns="" id="{4CBDD7A0-B307-459A-9F2B-5FB542BF1AAB}"/>
                </a:ext>
              </a:extLst>
            </p:cNvPr>
            <p:cNvSpPr/>
            <p:nvPr/>
          </p:nvSpPr>
          <p:spPr bwMode="auto">
            <a:xfrm>
              <a:off x="9847565" y="3205398"/>
              <a:ext cx="1671334" cy="692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Supporting text here. 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  <a:endParaRPr lang="zh-CN" altLang="en-US" sz="1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2" name="íṣḷiḑè">
              <a:extLst>
                <a:ext uri="{FF2B5EF4-FFF2-40B4-BE49-F238E27FC236}">
                  <a16:creationId xmlns:a16="http://schemas.microsoft.com/office/drawing/2014/main" xmlns="" id="{19D18230-0F02-4BEF-B95E-7D2369037861}"/>
                </a:ext>
              </a:extLst>
            </p:cNvPr>
            <p:cNvSpPr txBox="1"/>
            <p:nvPr/>
          </p:nvSpPr>
          <p:spPr bwMode="auto">
            <a:xfrm>
              <a:off x="9847565" y="2763594"/>
              <a:ext cx="167133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  <a:endParaRPr lang="en-US" altLang="zh-CN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14" name="ïš1îďê">
            <a:extLst>
              <a:ext uri="{FF2B5EF4-FFF2-40B4-BE49-F238E27FC236}">
                <a16:creationId xmlns:a16="http://schemas.microsoft.com/office/drawing/2014/main" xmlns="" id="{D607FDCC-AD37-43F8-9E72-21718A453384}"/>
              </a:ext>
            </a:extLst>
          </p:cNvPr>
          <p:cNvSpPr/>
          <p:nvPr/>
        </p:nvSpPr>
        <p:spPr>
          <a:xfrm>
            <a:off x="7172665" y="5259152"/>
            <a:ext cx="448302" cy="391342"/>
          </a:xfrm>
          <a:custGeom>
            <a:avLst/>
            <a:gdLst>
              <a:gd name="connsiteX0" fmla="*/ 424975 w 608697"/>
              <a:gd name="connsiteY0" fmla="*/ 168488 h 531358"/>
              <a:gd name="connsiteX1" fmla="*/ 387604 w 608697"/>
              <a:gd name="connsiteY1" fmla="*/ 205806 h 531358"/>
              <a:gd name="connsiteX2" fmla="*/ 424975 w 608697"/>
              <a:gd name="connsiteY2" fmla="*/ 243124 h 531358"/>
              <a:gd name="connsiteX3" fmla="*/ 462346 w 608697"/>
              <a:gd name="connsiteY3" fmla="*/ 205806 h 531358"/>
              <a:gd name="connsiteX4" fmla="*/ 424975 w 608697"/>
              <a:gd name="connsiteY4" fmla="*/ 168488 h 531358"/>
              <a:gd name="connsiteX5" fmla="*/ 287947 w 608697"/>
              <a:gd name="connsiteY5" fmla="*/ 168488 h 531358"/>
              <a:gd name="connsiteX6" fmla="*/ 250576 w 608697"/>
              <a:gd name="connsiteY6" fmla="*/ 205806 h 531358"/>
              <a:gd name="connsiteX7" fmla="*/ 287947 w 608697"/>
              <a:gd name="connsiteY7" fmla="*/ 243124 h 531358"/>
              <a:gd name="connsiteX8" fmla="*/ 325318 w 608697"/>
              <a:gd name="connsiteY8" fmla="*/ 205806 h 531358"/>
              <a:gd name="connsiteX9" fmla="*/ 287947 w 608697"/>
              <a:gd name="connsiteY9" fmla="*/ 168488 h 531358"/>
              <a:gd name="connsiteX10" fmla="*/ 102356 w 608697"/>
              <a:gd name="connsiteY10" fmla="*/ 121231 h 531358"/>
              <a:gd name="connsiteX11" fmla="*/ 98850 w 608697"/>
              <a:gd name="connsiteY11" fmla="*/ 127711 h 531358"/>
              <a:gd name="connsiteX12" fmla="*/ 76842 w 608697"/>
              <a:gd name="connsiteY12" fmla="*/ 217990 h 531358"/>
              <a:gd name="connsiteX13" fmla="*/ 98850 w 608697"/>
              <a:gd name="connsiteY13" fmla="*/ 308194 h 531358"/>
              <a:gd name="connsiteX14" fmla="*/ 157488 w 608697"/>
              <a:gd name="connsiteY14" fmla="*/ 380223 h 531358"/>
              <a:gd name="connsiteX15" fmla="*/ 344668 w 608697"/>
              <a:gd name="connsiteY15" fmla="*/ 444729 h 531358"/>
              <a:gd name="connsiteX16" fmla="*/ 370257 w 608697"/>
              <a:gd name="connsiteY16" fmla="*/ 443687 h 531358"/>
              <a:gd name="connsiteX17" fmla="*/ 236717 w 608697"/>
              <a:gd name="connsiteY17" fmla="*/ 477876 h 531358"/>
              <a:gd name="connsiteX18" fmla="*/ 198072 w 608697"/>
              <a:gd name="connsiteY18" fmla="*/ 475344 h 531358"/>
              <a:gd name="connsiteX19" fmla="*/ 82437 w 608697"/>
              <a:gd name="connsiteY19" fmla="*/ 531284 h 531358"/>
              <a:gd name="connsiteX20" fmla="*/ 81542 w 608697"/>
              <a:gd name="connsiteY20" fmla="*/ 531358 h 531358"/>
              <a:gd name="connsiteX21" fmla="*/ 75051 w 608697"/>
              <a:gd name="connsiteY21" fmla="*/ 527857 h 531358"/>
              <a:gd name="connsiteX22" fmla="*/ 74753 w 608697"/>
              <a:gd name="connsiteY22" fmla="*/ 519738 h 531358"/>
              <a:gd name="connsiteX23" fmla="*/ 88778 w 608697"/>
              <a:gd name="connsiteY23" fmla="*/ 435046 h 531358"/>
              <a:gd name="connsiteX24" fmla="*/ 0 w 608697"/>
              <a:gd name="connsiteY24" fmla="*/ 282198 h 531358"/>
              <a:gd name="connsiteX25" fmla="*/ 102356 w 608697"/>
              <a:gd name="connsiteY25" fmla="*/ 121231 h 531358"/>
              <a:gd name="connsiteX26" fmla="*/ 356424 w 608697"/>
              <a:gd name="connsiteY26" fmla="*/ 0 h 531358"/>
              <a:gd name="connsiteX27" fmla="*/ 608697 w 608697"/>
              <a:gd name="connsiteY27" fmla="*/ 211244 h 531358"/>
              <a:gd name="connsiteX28" fmla="*/ 518290 w 608697"/>
              <a:gd name="connsiteY28" fmla="*/ 373401 h 531358"/>
              <a:gd name="connsiteX29" fmla="*/ 531941 w 608697"/>
              <a:gd name="connsiteY29" fmla="*/ 441109 h 531358"/>
              <a:gd name="connsiteX30" fmla="*/ 531120 w 608697"/>
              <a:gd name="connsiteY30" fmla="*/ 465391 h 531358"/>
              <a:gd name="connsiteX31" fmla="*/ 511577 w 608697"/>
              <a:gd name="connsiteY31" fmla="*/ 475894 h 531358"/>
              <a:gd name="connsiteX32" fmla="*/ 509041 w 608697"/>
              <a:gd name="connsiteY32" fmla="*/ 475745 h 531358"/>
              <a:gd name="connsiteX33" fmla="*/ 391408 w 608697"/>
              <a:gd name="connsiteY33" fmla="*/ 420476 h 531358"/>
              <a:gd name="connsiteX34" fmla="*/ 356424 w 608697"/>
              <a:gd name="connsiteY34" fmla="*/ 422487 h 531358"/>
              <a:gd name="connsiteX35" fmla="*/ 104225 w 608697"/>
              <a:gd name="connsiteY35" fmla="*/ 211244 h 531358"/>
              <a:gd name="connsiteX36" fmla="*/ 356424 w 608697"/>
              <a:gd name="connsiteY36" fmla="*/ 0 h 5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8697" h="531358">
                <a:moveTo>
                  <a:pt x="424975" y="168488"/>
                </a:moveTo>
                <a:cubicBezTo>
                  <a:pt x="404312" y="168488"/>
                  <a:pt x="387604" y="185248"/>
                  <a:pt x="387604" y="205806"/>
                </a:cubicBezTo>
                <a:cubicBezTo>
                  <a:pt x="387604" y="226439"/>
                  <a:pt x="404312" y="243124"/>
                  <a:pt x="424975" y="243124"/>
                </a:cubicBezTo>
                <a:cubicBezTo>
                  <a:pt x="445562" y="243124"/>
                  <a:pt x="462346" y="226439"/>
                  <a:pt x="462346" y="205806"/>
                </a:cubicBezTo>
                <a:cubicBezTo>
                  <a:pt x="462346" y="185248"/>
                  <a:pt x="445637" y="168488"/>
                  <a:pt x="424975" y="168488"/>
                </a:cubicBezTo>
                <a:close/>
                <a:moveTo>
                  <a:pt x="287947" y="168488"/>
                </a:moveTo>
                <a:cubicBezTo>
                  <a:pt x="267285" y="168488"/>
                  <a:pt x="250576" y="185248"/>
                  <a:pt x="250576" y="205806"/>
                </a:cubicBezTo>
                <a:cubicBezTo>
                  <a:pt x="250576" y="226439"/>
                  <a:pt x="267285" y="243124"/>
                  <a:pt x="287947" y="243124"/>
                </a:cubicBezTo>
                <a:cubicBezTo>
                  <a:pt x="308610" y="243124"/>
                  <a:pt x="325318" y="226439"/>
                  <a:pt x="325318" y="205806"/>
                </a:cubicBezTo>
                <a:cubicBezTo>
                  <a:pt x="325318" y="185248"/>
                  <a:pt x="308610" y="168488"/>
                  <a:pt x="287947" y="168488"/>
                </a:cubicBezTo>
                <a:close/>
                <a:moveTo>
                  <a:pt x="102356" y="121231"/>
                </a:moveTo>
                <a:cubicBezTo>
                  <a:pt x="101162" y="123317"/>
                  <a:pt x="99969" y="125477"/>
                  <a:pt x="98850" y="127711"/>
                </a:cubicBezTo>
                <a:cubicBezTo>
                  <a:pt x="84227" y="156240"/>
                  <a:pt x="76842" y="186631"/>
                  <a:pt x="76842" y="217990"/>
                </a:cubicBezTo>
                <a:cubicBezTo>
                  <a:pt x="76842" y="249275"/>
                  <a:pt x="84227" y="279666"/>
                  <a:pt x="98850" y="308194"/>
                </a:cubicBezTo>
                <a:cubicBezTo>
                  <a:pt x="112726" y="335308"/>
                  <a:pt x="132496" y="359516"/>
                  <a:pt x="157488" y="380223"/>
                </a:cubicBezTo>
                <a:cubicBezTo>
                  <a:pt x="207845" y="421787"/>
                  <a:pt x="274317" y="444729"/>
                  <a:pt x="344668" y="444729"/>
                </a:cubicBezTo>
                <a:cubicBezTo>
                  <a:pt x="353173" y="444729"/>
                  <a:pt x="361752" y="444357"/>
                  <a:pt x="370257" y="443687"/>
                </a:cubicBezTo>
                <a:cubicBezTo>
                  <a:pt x="332209" y="465288"/>
                  <a:pt x="286254" y="477876"/>
                  <a:pt x="236717" y="477876"/>
                </a:cubicBezTo>
                <a:cubicBezTo>
                  <a:pt x="223736" y="477876"/>
                  <a:pt x="210755" y="477057"/>
                  <a:pt x="198072" y="475344"/>
                </a:cubicBezTo>
                <a:cubicBezTo>
                  <a:pt x="160397" y="499478"/>
                  <a:pt x="110637" y="528155"/>
                  <a:pt x="82437" y="531284"/>
                </a:cubicBezTo>
                <a:cubicBezTo>
                  <a:pt x="82138" y="531358"/>
                  <a:pt x="81840" y="531358"/>
                  <a:pt x="81542" y="531358"/>
                </a:cubicBezTo>
                <a:cubicBezTo>
                  <a:pt x="78930" y="531358"/>
                  <a:pt x="76469" y="530017"/>
                  <a:pt x="75051" y="527857"/>
                </a:cubicBezTo>
                <a:cubicBezTo>
                  <a:pt x="73410" y="525399"/>
                  <a:pt x="73335" y="522271"/>
                  <a:pt x="74753" y="519738"/>
                </a:cubicBezTo>
                <a:cubicBezTo>
                  <a:pt x="75051" y="519291"/>
                  <a:pt x="99223" y="476014"/>
                  <a:pt x="88778" y="435046"/>
                </a:cubicBezTo>
                <a:cubicBezTo>
                  <a:pt x="32303" y="397653"/>
                  <a:pt x="0" y="342160"/>
                  <a:pt x="0" y="282198"/>
                </a:cubicBezTo>
                <a:cubicBezTo>
                  <a:pt x="0" y="215532"/>
                  <a:pt x="40584" y="156538"/>
                  <a:pt x="102356" y="121231"/>
                </a:cubicBezTo>
                <a:close/>
                <a:moveTo>
                  <a:pt x="356424" y="0"/>
                </a:moveTo>
                <a:cubicBezTo>
                  <a:pt x="495540" y="0"/>
                  <a:pt x="608697" y="94747"/>
                  <a:pt x="608697" y="211244"/>
                </a:cubicBezTo>
                <a:cubicBezTo>
                  <a:pt x="608697" y="274408"/>
                  <a:pt x="575802" y="333178"/>
                  <a:pt x="518290" y="373401"/>
                </a:cubicBezTo>
                <a:cubicBezTo>
                  <a:pt x="512845" y="406324"/>
                  <a:pt x="531717" y="440811"/>
                  <a:pt x="531941" y="441109"/>
                </a:cubicBezTo>
                <a:cubicBezTo>
                  <a:pt x="536267" y="448781"/>
                  <a:pt x="535969" y="458092"/>
                  <a:pt x="531120" y="465391"/>
                </a:cubicBezTo>
                <a:cubicBezTo>
                  <a:pt x="526794" y="472021"/>
                  <a:pt x="519484" y="475894"/>
                  <a:pt x="511577" y="475894"/>
                </a:cubicBezTo>
                <a:cubicBezTo>
                  <a:pt x="510756" y="475894"/>
                  <a:pt x="509936" y="475894"/>
                  <a:pt x="509041" y="475745"/>
                </a:cubicBezTo>
                <a:cubicBezTo>
                  <a:pt x="484574" y="473064"/>
                  <a:pt x="444966" y="454442"/>
                  <a:pt x="391408" y="420476"/>
                </a:cubicBezTo>
                <a:cubicBezTo>
                  <a:pt x="379920" y="421817"/>
                  <a:pt x="368135" y="422487"/>
                  <a:pt x="356424" y="422487"/>
                </a:cubicBezTo>
                <a:cubicBezTo>
                  <a:pt x="217382" y="422487"/>
                  <a:pt x="104225" y="327741"/>
                  <a:pt x="104225" y="211244"/>
                </a:cubicBezTo>
                <a:cubicBezTo>
                  <a:pt x="104225" y="94747"/>
                  <a:pt x="217382" y="0"/>
                  <a:pt x="356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kern="1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5" name="íṥḻíḑé">
            <a:extLst>
              <a:ext uri="{FF2B5EF4-FFF2-40B4-BE49-F238E27FC236}">
                <a16:creationId xmlns:a16="http://schemas.microsoft.com/office/drawing/2014/main" xmlns="" id="{88F91D2A-0F9B-46EC-8C11-3F7EDFFB9EBD}"/>
              </a:ext>
            </a:extLst>
          </p:cNvPr>
          <p:cNvSpPr/>
          <p:nvPr/>
        </p:nvSpPr>
        <p:spPr>
          <a:xfrm>
            <a:off x="9793072" y="1897372"/>
            <a:ext cx="444508" cy="402208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íṣḷïḑè">
            <a:extLst>
              <a:ext uri="{FF2B5EF4-FFF2-40B4-BE49-F238E27FC236}">
                <a16:creationId xmlns:a16="http://schemas.microsoft.com/office/drawing/2014/main" xmlns="" id="{E2E3BFB4-68C4-4A19-9802-8807903DC28F}"/>
              </a:ext>
            </a:extLst>
          </p:cNvPr>
          <p:cNvSpPr/>
          <p:nvPr/>
        </p:nvSpPr>
        <p:spPr>
          <a:xfrm>
            <a:off x="5681587" y="4114366"/>
            <a:ext cx="391492" cy="385206"/>
          </a:xfrm>
          <a:custGeom>
            <a:avLst/>
            <a:gdLst>
              <a:gd name="connsiteX0" fmla="*/ 396980 w 599394"/>
              <a:gd name="connsiteY0" fmla="*/ 411566 h 589770"/>
              <a:gd name="connsiteX1" fmla="*/ 485009 w 599394"/>
              <a:gd name="connsiteY1" fmla="*/ 411566 h 589770"/>
              <a:gd name="connsiteX2" fmla="*/ 485009 w 599394"/>
              <a:gd name="connsiteY2" fmla="*/ 499521 h 589770"/>
              <a:gd name="connsiteX3" fmla="*/ 396980 w 599394"/>
              <a:gd name="connsiteY3" fmla="*/ 499521 h 589770"/>
              <a:gd name="connsiteX4" fmla="*/ 255424 w 599394"/>
              <a:gd name="connsiteY4" fmla="*/ 411566 h 589770"/>
              <a:gd name="connsiteX5" fmla="*/ 343453 w 599394"/>
              <a:gd name="connsiteY5" fmla="*/ 411566 h 589770"/>
              <a:gd name="connsiteX6" fmla="*/ 343453 w 599394"/>
              <a:gd name="connsiteY6" fmla="*/ 499521 h 589770"/>
              <a:gd name="connsiteX7" fmla="*/ 255424 w 599394"/>
              <a:gd name="connsiteY7" fmla="*/ 499521 h 589770"/>
              <a:gd name="connsiteX8" fmla="*/ 114311 w 599394"/>
              <a:gd name="connsiteY8" fmla="*/ 411566 h 589770"/>
              <a:gd name="connsiteX9" fmla="*/ 202414 w 599394"/>
              <a:gd name="connsiteY9" fmla="*/ 411566 h 589770"/>
              <a:gd name="connsiteX10" fmla="*/ 202414 w 599394"/>
              <a:gd name="connsiteY10" fmla="*/ 499521 h 589770"/>
              <a:gd name="connsiteX11" fmla="*/ 114311 w 599394"/>
              <a:gd name="connsiteY11" fmla="*/ 499521 h 589770"/>
              <a:gd name="connsiteX12" fmla="*/ 396980 w 599394"/>
              <a:gd name="connsiteY12" fmla="*/ 289110 h 589770"/>
              <a:gd name="connsiteX13" fmla="*/ 485009 w 599394"/>
              <a:gd name="connsiteY13" fmla="*/ 289110 h 589770"/>
              <a:gd name="connsiteX14" fmla="*/ 485009 w 599394"/>
              <a:gd name="connsiteY14" fmla="*/ 377065 h 589770"/>
              <a:gd name="connsiteX15" fmla="*/ 396980 w 599394"/>
              <a:gd name="connsiteY15" fmla="*/ 377065 h 589770"/>
              <a:gd name="connsiteX16" fmla="*/ 255424 w 599394"/>
              <a:gd name="connsiteY16" fmla="*/ 289110 h 589770"/>
              <a:gd name="connsiteX17" fmla="*/ 343453 w 599394"/>
              <a:gd name="connsiteY17" fmla="*/ 289110 h 589770"/>
              <a:gd name="connsiteX18" fmla="*/ 343453 w 599394"/>
              <a:gd name="connsiteY18" fmla="*/ 377065 h 589770"/>
              <a:gd name="connsiteX19" fmla="*/ 255424 w 599394"/>
              <a:gd name="connsiteY19" fmla="*/ 377065 h 589770"/>
              <a:gd name="connsiteX20" fmla="*/ 114311 w 599394"/>
              <a:gd name="connsiteY20" fmla="*/ 289110 h 589770"/>
              <a:gd name="connsiteX21" fmla="*/ 202414 w 599394"/>
              <a:gd name="connsiteY21" fmla="*/ 289110 h 589770"/>
              <a:gd name="connsiteX22" fmla="*/ 202414 w 599394"/>
              <a:gd name="connsiteY22" fmla="*/ 377065 h 589770"/>
              <a:gd name="connsiteX23" fmla="*/ 114311 w 599394"/>
              <a:gd name="connsiteY23" fmla="*/ 377065 h 589770"/>
              <a:gd name="connsiteX24" fmla="*/ 73311 w 599394"/>
              <a:gd name="connsiteY24" fmla="*/ 262427 h 589770"/>
              <a:gd name="connsiteX25" fmla="*/ 64089 w 599394"/>
              <a:gd name="connsiteY25" fmla="*/ 271635 h 589770"/>
              <a:gd name="connsiteX26" fmla="*/ 64089 w 599394"/>
              <a:gd name="connsiteY26" fmla="*/ 517027 h 589770"/>
              <a:gd name="connsiteX27" fmla="*/ 73311 w 599394"/>
              <a:gd name="connsiteY27" fmla="*/ 526235 h 589770"/>
              <a:gd name="connsiteX28" fmla="*/ 526083 w 599394"/>
              <a:gd name="connsiteY28" fmla="*/ 526235 h 589770"/>
              <a:gd name="connsiteX29" fmla="*/ 535305 w 599394"/>
              <a:gd name="connsiteY29" fmla="*/ 517027 h 589770"/>
              <a:gd name="connsiteX30" fmla="*/ 535305 w 599394"/>
              <a:gd name="connsiteY30" fmla="*/ 271635 h 589770"/>
              <a:gd name="connsiteX31" fmla="*/ 526083 w 599394"/>
              <a:gd name="connsiteY31" fmla="*/ 262427 h 589770"/>
              <a:gd name="connsiteX32" fmla="*/ 437558 w 599394"/>
              <a:gd name="connsiteY32" fmla="*/ 35911 h 589770"/>
              <a:gd name="connsiteX33" fmla="*/ 428336 w 599394"/>
              <a:gd name="connsiteY33" fmla="*/ 45119 h 589770"/>
              <a:gd name="connsiteX34" fmla="*/ 428336 w 599394"/>
              <a:gd name="connsiteY34" fmla="*/ 169887 h 589770"/>
              <a:gd name="connsiteX35" fmla="*/ 437558 w 599394"/>
              <a:gd name="connsiteY35" fmla="*/ 179095 h 589770"/>
              <a:gd name="connsiteX36" fmla="*/ 473982 w 599394"/>
              <a:gd name="connsiteY36" fmla="*/ 179095 h 589770"/>
              <a:gd name="connsiteX37" fmla="*/ 483204 w 599394"/>
              <a:gd name="connsiteY37" fmla="*/ 169887 h 589770"/>
              <a:gd name="connsiteX38" fmla="*/ 483204 w 599394"/>
              <a:gd name="connsiteY38" fmla="*/ 45119 h 589770"/>
              <a:gd name="connsiteX39" fmla="*/ 473982 w 599394"/>
              <a:gd name="connsiteY39" fmla="*/ 35911 h 589770"/>
              <a:gd name="connsiteX40" fmla="*/ 125412 w 599394"/>
              <a:gd name="connsiteY40" fmla="*/ 35911 h 589770"/>
              <a:gd name="connsiteX41" fmla="*/ 116190 w 599394"/>
              <a:gd name="connsiteY41" fmla="*/ 45119 h 589770"/>
              <a:gd name="connsiteX42" fmla="*/ 116190 w 599394"/>
              <a:gd name="connsiteY42" fmla="*/ 169887 h 589770"/>
              <a:gd name="connsiteX43" fmla="*/ 125412 w 599394"/>
              <a:gd name="connsiteY43" fmla="*/ 179095 h 589770"/>
              <a:gd name="connsiteX44" fmla="*/ 161836 w 599394"/>
              <a:gd name="connsiteY44" fmla="*/ 179095 h 589770"/>
              <a:gd name="connsiteX45" fmla="*/ 171058 w 599394"/>
              <a:gd name="connsiteY45" fmla="*/ 169887 h 589770"/>
              <a:gd name="connsiteX46" fmla="*/ 171058 w 599394"/>
              <a:gd name="connsiteY46" fmla="*/ 45119 h 589770"/>
              <a:gd name="connsiteX47" fmla="*/ 161836 w 599394"/>
              <a:gd name="connsiteY47" fmla="*/ 35911 h 589770"/>
              <a:gd name="connsiteX48" fmla="*/ 92676 w 599394"/>
              <a:gd name="connsiteY48" fmla="*/ 0 h 589770"/>
              <a:gd name="connsiteX49" fmla="*/ 194573 w 599394"/>
              <a:gd name="connsiteY49" fmla="*/ 0 h 589770"/>
              <a:gd name="connsiteX50" fmla="*/ 207021 w 599394"/>
              <a:gd name="connsiteY50" fmla="*/ 12431 h 589770"/>
              <a:gd name="connsiteX51" fmla="*/ 207021 w 599394"/>
              <a:gd name="connsiteY51" fmla="*/ 84713 h 589770"/>
              <a:gd name="connsiteX52" fmla="*/ 392373 w 599394"/>
              <a:gd name="connsiteY52" fmla="*/ 84713 h 589770"/>
              <a:gd name="connsiteX53" fmla="*/ 392373 w 599394"/>
              <a:gd name="connsiteY53" fmla="*/ 12431 h 589770"/>
              <a:gd name="connsiteX54" fmla="*/ 404360 w 599394"/>
              <a:gd name="connsiteY54" fmla="*/ 0 h 589770"/>
              <a:gd name="connsiteX55" fmla="*/ 506718 w 599394"/>
              <a:gd name="connsiteY55" fmla="*/ 0 h 589770"/>
              <a:gd name="connsiteX56" fmla="*/ 519167 w 599394"/>
              <a:gd name="connsiteY56" fmla="*/ 12431 h 589770"/>
              <a:gd name="connsiteX57" fmla="*/ 519167 w 599394"/>
              <a:gd name="connsiteY57" fmla="*/ 84713 h 589770"/>
              <a:gd name="connsiteX58" fmla="*/ 586945 w 599394"/>
              <a:gd name="connsiteY58" fmla="*/ 84713 h 589770"/>
              <a:gd name="connsiteX59" fmla="*/ 599394 w 599394"/>
              <a:gd name="connsiteY59" fmla="*/ 97144 h 589770"/>
              <a:gd name="connsiteX60" fmla="*/ 599394 w 599394"/>
              <a:gd name="connsiteY60" fmla="*/ 577800 h 589770"/>
              <a:gd name="connsiteX61" fmla="*/ 586945 w 599394"/>
              <a:gd name="connsiteY61" fmla="*/ 589770 h 589770"/>
              <a:gd name="connsiteX62" fmla="*/ 12449 w 599394"/>
              <a:gd name="connsiteY62" fmla="*/ 589770 h 589770"/>
              <a:gd name="connsiteX63" fmla="*/ 0 w 599394"/>
              <a:gd name="connsiteY63" fmla="*/ 577800 h 589770"/>
              <a:gd name="connsiteX64" fmla="*/ 0 w 599394"/>
              <a:gd name="connsiteY64" fmla="*/ 97144 h 589770"/>
              <a:gd name="connsiteX65" fmla="*/ 12449 w 599394"/>
              <a:gd name="connsiteY65" fmla="*/ 84713 h 589770"/>
              <a:gd name="connsiteX66" fmla="*/ 80227 w 599394"/>
              <a:gd name="connsiteY66" fmla="*/ 84713 h 589770"/>
              <a:gd name="connsiteX67" fmla="*/ 80227 w 599394"/>
              <a:gd name="connsiteY67" fmla="*/ 12431 h 589770"/>
              <a:gd name="connsiteX68" fmla="*/ 92676 w 599394"/>
              <a:gd name="connsiteY68" fmla="*/ 0 h 5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99394" h="589770">
                <a:moveTo>
                  <a:pt x="396980" y="411566"/>
                </a:moveTo>
                <a:lnTo>
                  <a:pt x="485009" y="411566"/>
                </a:lnTo>
                <a:lnTo>
                  <a:pt x="485009" y="499521"/>
                </a:lnTo>
                <a:lnTo>
                  <a:pt x="396980" y="499521"/>
                </a:lnTo>
                <a:close/>
                <a:moveTo>
                  <a:pt x="255424" y="411566"/>
                </a:moveTo>
                <a:lnTo>
                  <a:pt x="343453" y="411566"/>
                </a:lnTo>
                <a:lnTo>
                  <a:pt x="343453" y="499521"/>
                </a:lnTo>
                <a:lnTo>
                  <a:pt x="255424" y="499521"/>
                </a:lnTo>
                <a:close/>
                <a:moveTo>
                  <a:pt x="114311" y="411566"/>
                </a:moveTo>
                <a:lnTo>
                  <a:pt x="202414" y="411566"/>
                </a:lnTo>
                <a:lnTo>
                  <a:pt x="202414" y="499521"/>
                </a:lnTo>
                <a:lnTo>
                  <a:pt x="114311" y="499521"/>
                </a:lnTo>
                <a:close/>
                <a:moveTo>
                  <a:pt x="396980" y="289110"/>
                </a:moveTo>
                <a:lnTo>
                  <a:pt x="485009" y="289110"/>
                </a:lnTo>
                <a:lnTo>
                  <a:pt x="485009" y="377065"/>
                </a:lnTo>
                <a:lnTo>
                  <a:pt x="396980" y="377065"/>
                </a:lnTo>
                <a:close/>
                <a:moveTo>
                  <a:pt x="255424" y="289110"/>
                </a:moveTo>
                <a:lnTo>
                  <a:pt x="343453" y="289110"/>
                </a:lnTo>
                <a:lnTo>
                  <a:pt x="343453" y="377065"/>
                </a:lnTo>
                <a:lnTo>
                  <a:pt x="255424" y="377065"/>
                </a:lnTo>
                <a:close/>
                <a:moveTo>
                  <a:pt x="114311" y="289110"/>
                </a:moveTo>
                <a:lnTo>
                  <a:pt x="202414" y="289110"/>
                </a:lnTo>
                <a:lnTo>
                  <a:pt x="202414" y="377065"/>
                </a:lnTo>
                <a:lnTo>
                  <a:pt x="114311" y="377065"/>
                </a:lnTo>
                <a:close/>
                <a:moveTo>
                  <a:pt x="73311" y="262427"/>
                </a:moveTo>
                <a:cubicBezTo>
                  <a:pt x="68239" y="262427"/>
                  <a:pt x="64089" y="266570"/>
                  <a:pt x="64089" y="271635"/>
                </a:cubicBezTo>
                <a:lnTo>
                  <a:pt x="64089" y="517027"/>
                </a:lnTo>
                <a:cubicBezTo>
                  <a:pt x="64089" y="522091"/>
                  <a:pt x="68239" y="526235"/>
                  <a:pt x="73311" y="526235"/>
                </a:cubicBezTo>
                <a:lnTo>
                  <a:pt x="526083" y="526235"/>
                </a:lnTo>
                <a:cubicBezTo>
                  <a:pt x="531155" y="526235"/>
                  <a:pt x="535305" y="522091"/>
                  <a:pt x="535305" y="517027"/>
                </a:cubicBezTo>
                <a:lnTo>
                  <a:pt x="535305" y="271635"/>
                </a:lnTo>
                <a:cubicBezTo>
                  <a:pt x="535305" y="266570"/>
                  <a:pt x="531155" y="262427"/>
                  <a:pt x="526083" y="262427"/>
                </a:cubicBezTo>
                <a:close/>
                <a:moveTo>
                  <a:pt x="437558" y="35911"/>
                </a:moveTo>
                <a:cubicBezTo>
                  <a:pt x="432486" y="35911"/>
                  <a:pt x="428336" y="40055"/>
                  <a:pt x="428336" y="45119"/>
                </a:cubicBezTo>
                <a:lnTo>
                  <a:pt x="428336" y="169887"/>
                </a:lnTo>
                <a:cubicBezTo>
                  <a:pt x="428336" y="174951"/>
                  <a:pt x="432486" y="179095"/>
                  <a:pt x="437558" y="179095"/>
                </a:cubicBezTo>
                <a:lnTo>
                  <a:pt x="473982" y="179095"/>
                </a:lnTo>
                <a:cubicBezTo>
                  <a:pt x="479054" y="179095"/>
                  <a:pt x="483204" y="174951"/>
                  <a:pt x="483204" y="169887"/>
                </a:cubicBezTo>
                <a:lnTo>
                  <a:pt x="483204" y="45119"/>
                </a:lnTo>
                <a:cubicBezTo>
                  <a:pt x="483204" y="40055"/>
                  <a:pt x="479054" y="35911"/>
                  <a:pt x="473982" y="35911"/>
                </a:cubicBezTo>
                <a:close/>
                <a:moveTo>
                  <a:pt x="125412" y="35911"/>
                </a:moveTo>
                <a:cubicBezTo>
                  <a:pt x="120340" y="35911"/>
                  <a:pt x="116190" y="40055"/>
                  <a:pt x="116190" y="45119"/>
                </a:cubicBezTo>
                <a:lnTo>
                  <a:pt x="116190" y="169887"/>
                </a:lnTo>
                <a:cubicBezTo>
                  <a:pt x="116190" y="174951"/>
                  <a:pt x="120340" y="179095"/>
                  <a:pt x="125412" y="179095"/>
                </a:cubicBezTo>
                <a:lnTo>
                  <a:pt x="161836" y="179095"/>
                </a:lnTo>
                <a:cubicBezTo>
                  <a:pt x="166908" y="179095"/>
                  <a:pt x="171058" y="174951"/>
                  <a:pt x="171058" y="169887"/>
                </a:cubicBezTo>
                <a:lnTo>
                  <a:pt x="171058" y="45119"/>
                </a:lnTo>
                <a:cubicBezTo>
                  <a:pt x="171058" y="40055"/>
                  <a:pt x="166908" y="35911"/>
                  <a:pt x="161836" y="35911"/>
                </a:cubicBezTo>
                <a:close/>
                <a:moveTo>
                  <a:pt x="92676" y="0"/>
                </a:moveTo>
                <a:lnTo>
                  <a:pt x="194573" y="0"/>
                </a:lnTo>
                <a:cubicBezTo>
                  <a:pt x="201489" y="0"/>
                  <a:pt x="207021" y="5525"/>
                  <a:pt x="207021" y="12431"/>
                </a:cubicBezTo>
                <a:lnTo>
                  <a:pt x="207021" y="84713"/>
                </a:lnTo>
                <a:lnTo>
                  <a:pt x="392373" y="84713"/>
                </a:lnTo>
                <a:lnTo>
                  <a:pt x="392373" y="12431"/>
                </a:lnTo>
                <a:cubicBezTo>
                  <a:pt x="392373" y="5525"/>
                  <a:pt x="397905" y="0"/>
                  <a:pt x="404360" y="0"/>
                </a:cubicBezTo>
                <a:lnTo>
                  <a:pt x="506718" y="0"/>
                </a:lnTo>
                <a:cubicBezTo>
                  <a:pt x="513635" y="0"/>
                  <a:pt x="519167" y="5525"/>
                  <a:pt x="519167" y="12431"/>
                </a:cubicBezTo>
                <a:lnTo>
                  <a:pt x="519167" y="84713"/>
                </a:lnTo>
                <a:lnTo>
                  <a:pt x="586945" y="84713"/>
                </a:lnTo>
                <a:cubicBezTo>
                  <a:pt x="593861" y="84713"/>
                  <a:pt x="599394" y="90238"/>
                  <a:pt x="599394" y="97144"/>
                </a:cubicBezTo>
                <a:lnTo>
                  <a:pt x="599394" y="577800"/>
                </a:lnTo>
                <a:cubicBezTo>
                  <a:pt x="599394" y="584245"/>
                  <a:pt x="593861" y="589770"/>
                  <a:pt x="586945" y="589770"/>
                </a:cubicBezTo>
                <a:lnTo>
                  <a:pt x="12449" y="589770"/>
                </a:lnTo>
                <a:cubicBezTo>
                  <a:pt x="5533" y="589770"/>
                  <a:pt x="0" y="584245"/>
                  <a:pt x="0" y="577800"/>
                </a:cubicBezTo>
                <a:lnTo>
                  <a:pt x="0" y="97144"/>
                </a:lnTo>
                <a:cubicBezTo>
                  <a:pt x="0" y="90238"/>
                  <a:pt x="5533" y="84713"/>
                  <a:pt x="12449" y="84713"/>
                </a:cubicBezTo>
                <a:lnTo>
                  <a:pt x="80227" y="84713"/>
                </a:lnTo>
                <a:lnTo>
                  <a:pt x="80227" y="12431"/>
                </a:lnTo>
                <a:cubicBezTo>
                  <a:pt x="80227" y="5525"/>
                  <a:pt x="85759" y="0"/>
                  <a:pt x="92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kern="1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7" name="ïṧḷíḓe">
            <a:extLst>
              <a:ext uri="{FF2B5EF4-FFF2-40B4-BE49-F238E27FC236}">
                <a16:creationId xmlns:a16="http://schemas.microsoft.com/office/drawing/2014/main" xmlns="" id="{166C6486-5F10-4CB8-8A0E-B4AFE0ACA5F3}"/>
              </a:ext>
            </a:extLst>
          </p:cNvPr>
          <p:cNvSpPr/>
          <p:nvPr/>
        </p:nvSpPr>
        <p:spPr>
          <a:xfrm>
            <a:off x="5878651" y="1530461"/>
            <a:ext cx="404868" cy="36509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kern="12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ïṡḻíḍe">
            <a:extLst>
              <a:ext uri="{FF2B5EF4-FFF2-40B4-BE49-F238E27FC236}">
                <a16:creationId xmlns:a16="http://schemas.microsoft.com/office/drawing/2014/main" xmlns="" id="{FE680228-0220-41B1-AD2F-381817DA32B4}"/>
              </a:ext>
            </a:extLst>
          </p:cNvPr>
          <p:cNvSpPr/>
          <p:nvPr/>
        </p:nvSpPr>
        <p:spPr bwMode="auto">
          <a:xfrm>
            <a:off x="3468925" y="2822881"/>
            <a:ext cx="291954" cy="29151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78649" h="594741">
                <a:moveTo>
                  <a:pt x="411175" y="315251"/>
                </a:moveTo>
                <a:cubicBezTo>
                  <a:pt x="392328" y="315251"/>
                  <a:pt x="373301" y="322420"/>
                  <a:pt x="358940" y="336757"/>
                </a:cubicBezTo>
                <a:cubicBezTo>
                  <a:pt x="330220" y="365432"/>
                  <a:pt x="330220" y="411311"/>
                  <a:pt x="358940" y="439986"/>
                </a:cubicBezTo>
                <a:cubicBezTo>
                  <a:pt x="387661" y="468660"/>
                  <a:pt x="435049" y="468660"/>
                  <a:pt x="462333" y="439986"/>
                </a:cubicBezTo>
                <a:cubicBezTo>
                  <a:pt x="491053" y="411311"/>
                  <a:pt x="491053" y="365432"/>
                  <a:pt x="462333" y="336757"/>
                </a:cubicBezTo>
                <a:cubicBezTo>
                  <a:pt x="448691" y="322420"/>
                  <a:pt x="430023" y="315251"/>
                  <a:pt x="411175" y="315251"/>
                </a:cubicBezTo>
                <a:close/>
                <a:moveTo>
                  <a:pt x="410816" y="276182"/>
                </a:moveTo>
                <a:cubicBezTo>
                  <a:pt x="439716" y="276182"/>
                  <a:pt x="468795" y="287293"/>
                  <a:pt x="491053" y="309516"/>
                </a:cubicBezTo>
                <a:cubicBezTo>
                  <a:pt x="525517" y="342492"/>
                  <a:pt x="532697" y="394106"/>
                  <a:pt x="514029" y="435685"/>
                </a:cubicBezTo>
                <a:lnTo>
                  <a:pt x="578649" y="500203"/>
                </a:lnTo>
                <a:lnTo>
                  <a:pt x="522645" y="556118"/>
                </a:lnTo>
                <a:lnTo>
                  <a:pt x="458025" y="491600"/>
                </a:lnTo>
                <a:cubicBezTo>
                  <a:pt x="416381" y="510239"/>
                  <a:pt x="366121" y="503070"/>
                  <a:pt x="331656" y="468660"/>
                </a:cubicBezTo>
                <a:cubicBezTo>
                  <a:pt x="287140" y="424215"/>
                  <a:pt x="287140" y="352528"/>
                  <a:pt x="331656" y="309516"/>
                </a:cubicBezTo>
                <a:cubicBezTo>
                  <a:pt x="353197" y="287293"/>
                  <a:pt x="381917" y="276182"/>
                  <a:pt x="410816" y="276182"/>
                </a:cubicBezTo>
                <a:close/>
                <a:moveTo>
                  <a:pt x="134949" y="20001"/>
                </a:moveTo>
                <a:lnTo>
                  <a:pt x="134949" y="144835"/>
                </a:lnTo>
                <a:lnTo>
                  <a:pt x="17242" y="144835"/>
                </a:lnTo>
                <a:close/>
                <a:moveTo>
                  <a:pt x="172278" y="0"/>
                </a:moveTo>
                <a:lnTo>
                  <a:pt x="480943" y="0"/>
                </a:lnTo>
                <a:lnTo>
                  <a:pt x="480943" y="276591"/>
                </a:lnTo>
                <a:cubicBezTo>
                  <a:pt x="460844" y="263693"/>
                  <a:pt x="436438" y="256527"/>
                  <a:pt x="410596" y="256527"/>
                </a:cubicBezTo>
                <a:cubicBezTo>
                  <a:pt x="381883" y="256527"/>
                  <a:pt x="354606" y="265126"/>
                  <a:pt x="331636" y="282323"/>
                </a:cubicBezTo>
                <a:lnTo>
                  <a:pt x="81832" y="282323"/>
                </a:lnTo>
                <a:lnTo>
                  <a:pt x="81832" y="322450"/>
                </a:lnTo>
                <a:lnTo>
                  <a:pt x="295744" y="322450"/>
                </a:lnTo>
                <a:cubicBezTo>
                  <a:pt x="288566" y="335348"/>
                  <a:pt x="282823" y="351112"/>
                  <a:pt x="279952" y="366877"/>
                </a:cubicBezTo>
                <a:lnTo>
                  <a:pt x="81832" y="366877"/>
                </a:lnTo>
                <a:lnTo>
                  <a:pt x="81832" y="407004"/>
                </a:lnTo>
                <a:lnTo>
                  <a:pt x="279952" y="407004"/>
                </a:lnTo>
                <a:cubicBezTo>
                  <a:pt x="281388" y="422768"/>
                  <a:pt x="287130" y="438532"/>
                  <a:pt x="294309" y="451430"/>
                </a:cubicBezTo>
                <a:lnTo>
                  <a:pt x="81832" y="451430"/>
                </a:lnTo>
                <a:lnTo>
                  <a:pt x="81832" y="491557"/>
                </a:lnTo>
                <a:lnTo>
                  <a:pt x="327329" y="491557"/>
                </a:lnTo>
                <a:cubicBezTo>
                  <a:pt x="350299" y="511621"/>
                  <a:pt x="380448" y="521653"/>
                  <a:pt x="410596" y="521653"/>
                </a:cubicBezTo>
                <a:cubicBezTo>
                  <a:pt x="424953" y="521653"/>
                  <a:pt x="439309" y="518786"/>
                  <a:pt x="453666" y="514487"/>
                </a:cubicBezTo>
                <a:lnTo>
                  <a:pt x="480943" y="543149"/>
                </a:lnTo>
                <a:lnTo>
                  <a:pt x="480943" y="594741"/>
                </a:lnTo>
                <a:lnTo>
                  <a:pt x="0" y="594741"/>
                </a:lnTo>
                <a:lnTo>
                  <a:pt x="0" y="180572"/>
                </a:lnTo>
                <a:lnTo>
                  <a:pt x="172278" y="180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Autofit/>
          </a:bodyPr>
          <a:lstStyle/>
          <a:p>
            <a:endParaRPr lang="zh-CN" altLang="en-US" sz="160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58D75DA3-CF3F-4595-BF7D-EFE298806EDE}"/>
              </a:ext>
            </a:extLst>
          </p:cNvPr>
          <p:cNvCxnSpPr/>
          <p:nvPr/>
        </p:nvCxnSpPr>
        <p:spPr>
          <a:xfrm>
            <a:off x="700692" y="4569686"/>
            <a:ext cx="247176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F57C2837-19B7-4A54-B0A2-4CC85B03B99B}"/>
              </a:ext>
            </a:extLst>
          </p:cNvPr>
          <p:cNvCxnSpPr>
            <a:cxnSpLocks/>
          </p:cNvCxnSpPr>
          <p:nvPr/>
        </p:nvCxnSpPr>
        <p:spPr>
          <a:xfrm>
            <a:off x="700692" y="6250358"/>
            <a:ext cx="477837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3791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16AC705-2B49-4B0E-8ABA-6CF60A0402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771330" y="-527063"/>
            <a:ext cx="5354026" cy="69860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4A5DC88-337E-44CA-987C-15660B095B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718097" y="1411459"/>
            <a:ext cx="4809554" cy="6208542"/>
          </a:xfrm>
          <a:prstGeom prst="rect">
            <a:avLst/>
          </a:prstGeom>
        </p:spPr>
      </p:pic>
      <p:sp>
        <p:nvSpPr>
          <p:cNvPr id="4" name="iŝļîḓê">
            <a:extLst>
              <a:ext uri="{FF2B5EF4-FFF2-40B4-BE49-F238E27FC236}">
                <a16:creationId xmlns:a16="http://schemas.microsoft.com/office/drawing/2014/main" xmlns="" id="{B4196AD8-8C96-4C54-BE7A-D78365E3943D}"/>
              </a:ext>
            </a:extLst>
          </p:cNvPr>
          <p:cNvSpPr txBox="1"/>
          <p:nvPr/>
        </p:nvSpPr>
        <p:spPr>
          <a:xfrm>
            <a:off x="6263639" y="2819470"/>
            <a:ext cx="3822698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4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数据汇报</a:t>
            </a:r>
            <a:endParaRPr lang="en-US" altLang="zh-CN" sz="4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íṥļiḍé">
            <a:extLst>
              <a:ext uri="{FF2B5EF4-FFF2-40B4-BE49-F238E27FC236}">
                <a16:creationId xmlns:a16="http://schemas.microsoft.com/office/drawing/2014/main" xmlns="" id="{02445FF0-5E17-452F-9E40-C4201E4C746C}"/>
              </a:ext>
            </a:extLst>
          </p:cNvPr>
          <p:cNvSpPr txBox="1"/>
          <p:nvPr/>
        </p:nvSpPr>
        <p:spPr>
          <a:xfrm>
            <a:off x="6346187" y="4050451"/>
            <a:ext cx="4705501" cy="14171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Theme color makes PPT more convenient to change.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Adjust the spacing to adapt to Chinese typesetting, use the reference line in PPT.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544A1A7-3004-43F1-874D-257CD58A9166}"/>
              </a:ext>
            </a:extLst>
          </p:cNvPr>
          <p:cNvSpPr/>
          <p:nvPr/>
        </p:nvSpPr>
        <p:spPr>
          <a:xfrm>
            <a:off x="6431280" y="3807382"/>
            <a:ext cx="868680" cy="107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923A98C-C98A-4EFB-AE44-05FF398C1E61}"/>
              </a:ext>
            </a:extLst>
          </p:cNvPr>
          <p:cNvSpPr txBox="1"/>
          <p:nvPr/>
        </p:nvSpPr>
        <p:spPr>
          <a:xfrm>
            <a:off x="6263639" y="1730125"/>
            <a:ext cx="5318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Aharoni" panose="02010803020104030203" pitchFamily="2" charset="-79"/>
                <a:sym typeface="inpin heiti" panose="00000500000000000000" pitchFamily="2" charset="-122"/>
              </a:rPr>
              <a:t>PART TWO</a:t>
            </a:r>
            <a:endParaRPr lang="zh-CN" altLang="en-US" sz="66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cs typeface="Aharoni" panose="02010803020104030203" pitchFamily="2" charset="-79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5236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ïSľîdé">
            <a:extLst>
              <a:ext uri="{FF2B5EF4-FFF2-40B4-BE49-F238E27FC236}">
                <a16:creationId xmlns:a16="http://schemas.microsoft.com/office/drawing/2014/main" xmlns="" id="{E4E752DA-3164-4921-A287-17062E7BD9D9}"/>
              </a:ext>
            </a:extLst>
          </p:cNvPr>
          <p:cNvGrpSpPr/>
          <p:nvPr/>
        </p:nvGrpSpPr>
        <p:grpSpPr>
          <a:xfrm>
            <a:off x="949837" y="3958074"/>
            <a:ext cx="3148999" cy="1503124"/>
            <a:chOff x="683273" y="3955411"/>
            <a:chExt cx="3434400" cy="1503124"/>
          </a:xfrm>
        </p:grpSpPr>
        <p:sp>
          <p:nvSpPr>
            <p:cNvPr id="27" name="îšḻïde">
              <a:extLst>
                <a:ext uri="{FF2B5EF4-FFF2-40B4-BE49-F238E27FC236}">
                  <a16:creationId xmlns:a16="http://schemas.microsoft.com/office/drawing/2014/main" xmlns="" id="{FD589A0E-4EE6-4759-A0AB-3E1B6061C848}"/>
                </a:ext>
              </a:extLst>
            </p:cNvPr>
            <p:cNvSpPr txBox="1"/>
            <p:nvPr/>
          </p:nvSpPr>
          <p:spPr bwMode="auto">
            <a:xfrm>
              <a:off x="683273" y="3955411"/>
              <a:ext cx="343440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  <a:endParaRPr lang="en-US" altLang="zh-CN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8" name="iṩļiďe">
              <a:extLst>
                <a:ext uri="{FF2B5EF4-FFF2-40B4-BE49-F238E27FC236}">
                  <a16:creationId xmlns:a16="http://schemas.microsoft.com/office/drawing/2014/main" xmlns="" id="{6142C2B9-6899-473B-AA46-479C467E1D17}"/>
                </a:ext>
              </a:extLst>
            </p:cNvPr>
            <p:cNvSpPr/>
            <p:nvPr/>
          </p:nvSpPr>
          <p:spPr bwMode="auto">
            <a:xfrm>
              <a:off x="683273" y="4397217"/>
              <a:ext cx="3434400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</p:grpSp>
      <p:grpSp>
        <p:nvGrpSpPr>
          <p:cNvPr id="16" name="îṥļîḋé">
            <a:extLst>
              <a:ext uri="{FF2B5EF4-FFF2-40B4-BE49-F238E27FC236}">
                <a16:creationId xmlns:a16="http://schemas.microsoft.com/office/drawing/2014/main" xmlns="" id="{CA4C55FA-4BBA-44F8-9B2D-006219475BFF}"/>
              </a:ext>
            </a:extLst>
          </p:cNvPr>
          <p:cNvGrpSpPr/>
          <p:nvPr/>
        </p:nvGrpSpPr>
        <p:grpSpPr>
          <a:xfrm>
            <a:off x="949837" y="1333148"/>
            <a:ext cx="3147464" cy="1503124"/>
            <a:chOff x="683274" y="1863885"/>
            <a:chExt cx="3432726" cy="1503124"/>
          </a:xfrm>
        </p:grpSpPr>
        <p:sp>
          <p:nvSpPr>
            <p:cNvPr id="25" name="îşľïďe">
              <a:extLst>
                <a:ext uri="{FF2B5EF4-FFF2-40B4-BE49-F238E27FC236}">
                  <a16:creationId xmlns:a16="http://schemas.microsoft.com/office/drawing/2014/main" xmlns="" id="{FBE11F76-8D2B-4F06-B72D-DF956EFE8D8A}"/>
                </a:ext>
              </a:extLst>
            </p:cNvPr>
            <p:cNvSpPr txBox="1"/>
            <p:nvPr/>
          </p:nvSpPr>
          <p:spPr bwMode="auto">
            <a:xfrm>
              <a:off x="683274" y="1863885"/>
              <a:ext cx="34327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  <a:endParaRPr lang="en-US" altLang="zh-CN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6" name="íṥḻiḋè">
              <a:extLst>
                <a:ext uri="{FF2B5EF4-FFF2-40B4-BE49-F238E27FC236}">
                  <a16:creationId xmlns:a16="http://schemas.microsoft.com/office/drawing/2014/main" xmlns="" id="{BA2F923C-FC87-409E-B061-F0933FEEBAF2}"/>
                </a:ext>
              </a:extLst>
            </p:cNvPr>
            <p:cNvSpPr/>
            <p:nvPr/>
          </p:nvSpPr>
          <p:spPr bwMode="auto">
            <a:xfrm>
              <a:off x="683274" y="2305691"/>
              <a:ext cx="3432726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7D716B02-90EB-41ED-86B8-C85801A72356}"/>
              </a:ext>
            </a:extLst>
          </p:cNvPr>
          <p:cNvCxnSpPr/>
          <p:nvPr/>
        </p:nvCxnSpPr>
        <p:spPr>
          <a:xfrm>
            <a:off x="949837" y="3343553"/>
            <a:ext cx="2715884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iṣļîḋé">
            <a:extLst>
              <a:ext uri="{FF2B5EF4-FFF2-40B4-BE49-F238E27FC236}">
                <a16:creationId xmlns:a16="http://schemas.microsoft.com/office/drawing/2014/main" xmlns="" id="{5CEF01BC-6094-47F8-AAA4-628ACE7E18A0}"/>
              </a:ext>
            </a:extLst>
          </p:cNvPr>
          <p:cNvGrpSpPr/>
          <p:nvPr/>
        </p:nvGrpSpPr>
        <p:grpSpPr>
          <a:xfrm>
            <a:off x="8120519" y="3848251"/>
            <a:ext cx="3148999" cy="1503124"/>
            <a:chOff x="8087431" y="3955411"/>
            <a:chExt cx="3434400" cy="1503124"/>
          </a:xfrm>
        </p:grpSpPr>
        <p:sp>
          <p:nvSpPr>
            <p:cNvPr id="23" name="îṥ1îḓê">
              <a:extLst>
                <a:ext uri="{FF2B5EF4-FFF2-40B4-BE49-F238E27FC236}">
                  <a16:creationId xmlns:a16="http://schemas.microsoft.com/office/drawing/2014/main" xmlns="" id="{67B3718E-D4D5-4E02-890A-B5BE71213E0F}"/>
                </a:ext>
              </a:extLst>
            </p:cNvPr>
            <p:cNvSpPr txBox="1"/>
            <p:nvPr/>
          </p:nvSpPr>
          <p:spPr bwMode="auto">
            <a:xfrm>
              <a:off x="8087431" y="3955411"/>
              <a:ext cx="343440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  <a:endParaRPr lang="en-US" altLang="zh-CN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4" name="ïśľiḓe">
              <a:extLst>
                <a:ext uri="{FF2B5EF4-FFF2-40B4-BE49-F238E27FC236}">
                  <a16:creationId xmlns:a16="http://schemas.microsoft.com/office/drawing/2014/main" xmlns="" id="{DC0521F1-ADD5-4ECB-80D0-85E62C069308}"/>
                </a:ext>
              </a:extLst>
            </p:cNvPr>
            <p:cNvSpPr/>
            <p:nvPr/>
          </p:nvSpPr>
          <p:spPr bwMode="auto">
            <a:xfrm>
              <a:off x="8087431" y="4397217"/>
              <a:ext cx="3434400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</p:grpSp>
      <p:grpSp>
        <p:nvGrpSpPr>
          <p:cNvPr id="19" name="îṩlíḋé">
            <a:extLst>
              <a:ext uri="{FF2B5EF4-FFF2-40B4-BE49-F238E27FC236}">
                <a16:creationId xmlns:a16="http://schemas.microsoft.com/office/drawing/2014/main" xmlns="" id="{298D9C75-5C24-477B-BFEC-A7AC74BE8CC4}"/>
              </a:ext>
            </a:extLst>
          </p:cNvPr>
          <p:cNvGrpSpPr/>
          <p:nvPr/>
        </p:nvGrpSpPr>
        <p:grpSpPr>
          <a:xfrm>
            <a:off x="8120519" y="1329393"/>
            <a:ext cx="3147464" cy="1503124"/>
            <a:chOff x="8087431" y="1863885"/>
            <a:chExt cx="3432726" cy="1503124"/>
          </a:xfrm>
        </p:grpSpPr>
        <p:sp>
          <p:nvSpPr>
            <p:cNvPr id="21" name="íśľíḓé">
              <a:extLst>
                <a:ext uri="{FF2B5EF4-FFF2-40B4-BE49-F238E27FC236}">
                  <a16:creationId xmlns:a16="http://schemas.microsoft.com/office/drawing/2014/main" xmlns="" id="{6D96E819-61DB-4482-A775-45ED08DB634E}"/>
                </a:ext>
              </a:extLst>
            </p:cNvPr>
            <p:cNvSpPr txBox="1"/>
            <p:nvPr/>
          </p:nvSpPr>
          <p:spPr bwMode="auto">
            <a:xfrm>
              <a:off x="8087431" y="1863885"/>
              <a:ext cx="34327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sz="3200" b="1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添加标题</a:t>
              </a:r>
              <a:endParaRPr lang="en-US" altLang="zh-CN" sz="32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2" name="ïś1íḑè">
              <a:extLst>
                <a:ext uri="{FF2B5EF4-FFF2-40B4-BE49-F238E27FC236}">
                  <a16:creationId xmlns:a16="http://schemas.microsoft.com/office/drawing/2014/main" xmlns="" id="{92831E34-1074-484C-8DA7-7C8945828EA4}"/>
                </a:ext>
              </a:extLst>
            </p:cNvPr>
            <p:cNvSpPr/>
            <p:nvPr/>
          </p:nvSpPr>
          <p:spPr bwMode="auto">
            <a:xfrm>
              <a:off x="8087431" y="2305691"/>
              <a:ext cx="3432726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……</a:t>
              </a: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11F3B0A0-9B84-4A81-9DFE-675D3C675BF4}"/>
              </a:ext>
            </a:extLst>
          </p:cNvPr>
          <p:cNvCxnSpPr/>
          <p:nvPr/>
        </p:nvCxnSpPr>
        <p:spPr>
          <a:xfrm>
            <a:off x="8553634" y="3292012"/>
            <a:ext cx="2715884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0">
            <a:extLst>
              <a:ext uri="{FF2B5EF4-FFF2-40B4-BE49-F238E27FC236}">
                <a16:creationId xmlns:a16="http://schemas.microsoft.com/office/drawing/2014/main" xmlns="" id="{0F606144-3212-476A-9C18-96B0A47BB7CD}"/>
              </a:ext>
            </a:extLst>
          </p:cNvPr>
          <p:cNvGrpSpPr/>
          <p:nvPr/>
        </p:nvGrpSpPr>
        <p:grpSpPr>
          <a:xfrm rot="2700000">
            <a:off x="5250553" y="1111625"/>
            <a:ext cx="1690893" cy="1690893"/>
            <a:chOff x="1905000" y="2108996"/>
            <a:chExt cx="1716088" cy="1716088"/>
          </a:xfrm>
          <a:solidFill>
            <a:srgbClr val="013653"/>
          </a:solidFill>
        </p:grpSpPr>
        <p:sp>
          <p:nvSpPr>
            <p:cNvPr id="30" name="Teardrop 32">
              <a:extLst>
                <a:ext uri="{FF2B5EF4-FFF2-40B4-BE49-F238E27FC236}">
                  <a16:creationId xmlns:a16="http://schemas.microsoft.com/office/drawing/2014/main" xmlns="" id="{689236F6-A1A8-445A-B80B-407261B494B9}"/>
                </a:ext>
              </a:extLst>
            </p:cNvPr>
            <p:cNvSpPr/>
            <p:nvPr/>
          </p:nvSpPr>
          <p:spPr>
            <a:xfrm rot="5400000">
              <a:off x="1905000" y="2108996"/>
              <a:ext cx="1716088" cy="17160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1" name="Teardrop 19">
              <a:extLst>
                <a:ext uri="{FF2B5EF4-FFF2-40B4-BE49-F238E27FC236}">
                  <a16:creationId xmlns:a16="http://schemas.microsoft.com/office/drawing/2014/main" xmlns="" id="{9897C328-4BD5-45F1-A99F-15F1A3A1FC48}"/>
                </a:ext>
              </a:extLst>
            </p:cNvPr>
            <p:cNvSpPr/>
            <p:nvPr/>
          </p:nvSpPr>
          <p:spPr>
            <a:xfrm rot="5400000">
              <a:off x="2078038" y="2282033"/>
              <a:ext cx="1543050" cy="154305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32" name="Oval 1">
            <a:extLst>
              <a:ext uri="{FF2B5EF4-FFF2-40B4-BE49-F238E27FC236}">
                <a16:creationId xmlns:a16="http://schemas.microsoft.com/office/drawing/2014/main" xmlns="" id="{933C8E7E-3A75-434E-B1C6-AE1E4245FAF8}"/>
              </a:ext>
            </a:extLst>
          </p:cNvPr>
          <p:cNvSpPr/>
          <p:nvPr/>
        </p:nvSpPr>
        <p:spPr>
          <a:xfrm>
            <a:off x="5552483" y="1534113"/>
            <a:ext cx="1087035" cy="1087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33" name="Group 34">
            <a:extLst>
              <a:ext uri="{FF2B5EF4-FFF2-40B4-BE49-F238E27FC236}">
                <a16:creationId xmlns:a16="http://schemas.microsoft.com/office/drawing/2014/main" xmlns="" id="{21FC143D-D1D2-43C2-8908-EAF88A144385}"/>
              </a:ext>
            </a:extLst>
          </p:cNvPr>
          <p:cNvGrpSpPr/>
          <p:nvPr/>
        </p:nvGrpSpPr>
        <p:grpSpPr>
          <a:xfrm rot="2700000" flipH="1">
            <a:off x="6723261" y="2584332"/>
            <a:ext cx="1690894" cy="1690892"/>
            <a:chOff x="1905000" y="2108996"/>
            <a:chExt cx="1716088" cy="1716088"/>
          </a:xfrm>
          <a:solidFill>
            <a:srgbClr val="EEB91B"/>
          </a:solidFill>
        </p:grpSpPr>
        <p:sp>
          <p:nvSpPr>
            <p:cNvPr id="34" name="Teardrop 35">
              <a:extLst>
                <a:ext uri="{FF2B5EF4-FFF2-40B4-BE49-F238E27FC236}">
                  <a16:creationId xmlns:a16="http://schemas.microsoft.com/office/drawing/2014/main" xmlns="" id="{5DB1F3FC-774C-43E1-B201-72C99FEDFF21}"/>
                </a:ext>
              </a:extLst>
            </p:cNvPr>
            <p:cNvSpPr/>
            <p:nvPr/>
          </p:nvSpPr>
          <p:spPr>
            <a:xfrm rot="5400000">
              <a:off x="1905000" y="2108996"/>
              <a:ext cx="1716088" cy="17160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5" name="Teardrop 36">
              <a:extLst>
                <a:ext uri="{FF2B5EF4-FFF2-40B4-BE49-F238E27FC236}">
                  <a16:creationId xmlns:a16="http://schemas.microsoft.com/office/drawing/2014/main" xmlns="" id="{F98E0CB6-E0CC-4347-85ED-6CBD89473810}"/>
                </a:ext>
              </a:extLst>
            </p:cNvPr>
            <p:cNvSpPr/>
            <p:nvPr/>
          </p:nvSpPr>
          <p:spPr>
            <a:xfrm rot="5400000">
              <a:off x="2078038" y="2282033"/>
              <a:ext cx="1543050" cy="154305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36" name="Oval 15">
            <a:extLst>
              <a:ext uri="{FF2B5EF4-FFF2-40B4-BE49-F238E27FC236}">
                <a16:creationId xmlns:a16="http://schemas.microsoft.com/office/drawing/2014/main" xmlns="" id="{56774F53-762C-4DC3-BB96-A57D1B6AFA09}"/>
              </a:ext>
            </a:extLst>
          </p:cNvPr>
          <p:cNvSpPr/>
          <p:nvPr/>
        </p:nvSpPr>
        <p:spPr>
          <a:xfrm>
            <a:off x="6904631" y="2886260"/>
            <a:ext cx="1087035" cy="1087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xmlns="" id="{A139744A-768B-4061-840B-8B77D3BEBE10}"/>
              </a:ext>
            </a:extLst>
          </p:cNvPr>
          <p:cNvGrpSpPr/>
          <p:nvPr/>
        </p:nvGrpSpPr>
        <p:grpSpPr>
          <a:xfrm rot="2700000" flipV="1">
            <a:off x="3777844" y="2584332"/>
            <a:ext cx="1690894" cy="1690892"/>
            <a:chOff x="1905000" y="2108996"/>
            <a:chExt cx="1716088" cy="1716088"/>
          </a:xfrm>
          <a:solidFill>
            <a:srgbClr val="EEB91B"/>
          </a:solidFill>
        </p:grpSpPr>
        <p:sp>
          <p:nvSpPr>
            <p:cNvPr id="38" name="Teardrop 38">
              <a:extLst>
                <a:ext uri="{FF2B5EF4-FFF2-40B4-BE49-F238E27FC236}">
                  <a16:creationId xmlns:a16="http://schemas.microsoft.com/office/drawing/2014/main" xmlns="" id="{9EF44A5B-8049-4A36-BAB1-B281C95FC80F}"/>
                </a:ext>
              </a:extLst>
            </p:cNvPr>
            <p:cNvSpPr/>
            <p:nvPr/>
          </p:nvSpPr>
          <p:spPr>
            <a:xfrm rot="5400000">
              <a:off x="1905000" y="2108996"/>
              <a:ext cx="1716088" cy="171608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39" name="Teardrop 39">
              <a:extLst>
                <a:ext uri="{FF2B5EF4-FFF2-40B4-BE49-F238E27FC236}">
                  <a16:creationId xmlns:a16="http://schemas.microsoft.com/office/drawing/2014/main" xmlns="" id="{125A2A21-E8E5-41BB-81AB-530B549435E8}"/>
                </a:ext>
              </a:extLst>
            </p:cNvPr>
            <p:cNvSpPr/>
            <p:nvPr/>
          </p:nvSpPr>
          <p:spPr>
            <a:xfrm rot="5400000">
              <a:off x="2078038" y="2282033"/>
              <a:ext cx="1543050" cy="154305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40" name="Oval 16">
            <a:extLst>
              <a:ext uri="{FF2B5EF4-FFF2-40B4-BE49-F238E27FC236}">
                <a16:creationId xmlns:a16="http://schemas.microsoft.com/office/drawing/2014/main" xmlns="" id="{4780A3E5-3183-4D58-9D6D-DE62B030B2A3}"/>
              </a:ext>
            </a:extLst>
          </p:cNvPr>
          <p:cNvSpPr/>
          <p:nvPr/>
        </p:nvSpPr>
        <p:spPr>
          <a:xfrm>
            <a:off x="4200333" y="2886262"/>
            <a:ext cx="1087035" cy="1087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xmlns="" id="{3B0474B5-6584-4D83-B5DB-CBA39D79AB91}"/>
              </a:ext>
            </a:extLst>
          </p:cNvPr>
          <p:cNvGrpSpPr/>
          <p:nvPr/>
        </p:nvGrpSpPr>
        <p:grpSpPr>
          <a:xfrm>
            <a:off x="5250553" y="4021729"/>
            <a:ext cx="1690893" cy="1726204"/>
            <a:chOff x="5250554" y="4713149"/>
            <a:chExt cx="1690893" cy="1726204"/>
          </a:xfrm>
          <a:solidFill>
            <a:srgbClr val="013653"/>
          </a:solidFill>
        </p:grpSpPr>
        <p:sp>
          <p:nvSpPr>
            <p:cNvPr id="42" name="Teardrop 41">
              <a:extLst>
                <a:ext uri="{FF2B5EF4-FFF2-40B4-BE49-F238E27FC236}">
                  <a16:creationId xmlns:a16="http://schemas.microsoft.com/office/drawing/2014/main" xmlns="" id="{5CF99939-7D8C-4D13-ACFB-6590E291868B}"/>
                </a:ext>
              </a:extLst>
            </p:cNvPr>
            <p:cNvSpPr/>
            <p:nvPr/>
          </p:nvSpPr>
          <p:spPr>
            <a:xfrm rot="8100000" flipH="1" flipV="1">
              <a:off x="5250554" y="4748460"/>
              <a:ext cx="1690893" cy="1690893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3" name="Teardrop 42">
              <a:extLst>
                <a:ext uri="{FF2B5EF4-FFF2-40B4-BE49-F238E27FC236}">
                  <a16:creationId xmlns:a16="http://schemas.microsoft.com/office/drawing/2014/main" xmlns="" id="{07A103A7-F0F4-44D2-8D96-9CD8D035770B}"/>
                </a:ext>
              </a:extLst>
            </p:cNvPr>
            <p:cNvSpPr/>
            <p:nvPr/>
          </p:nvSpPr>
          <p:spPr>
            <a:xfrm rot="8100000" flipH="1" flipV="1">
              <a:off x="5335801" y="4713149"/>
              <a:ext cx="1520396" cy="1520395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44" name="Oval 17">
            <a:extLst>
              <a:ext uri="{FF2B5EF4-FFF2-40B4-BE49-F238E27FC236}">
                <a16:creationId xmlns:a16="http://schemas.microsoft.com/office/drawing/2014/main" xmlns="" id="{333E0EE3-0DC6-4FB6-82B4-D38CD1DB5335}"/>
              </a:ext>
            </a:extLst>
          </p:cNvPr>
          <p:cNvSpPr/>
          <p:nvPr/>
        </p:nvSpPr>
        <p:spPr>
          <a:xfrm>
            <a:off x="5550738" y="4236667"/>
            <a:ext cx="1087035" cy="1087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45" name="Group 31">
            <a:extLst>
              <a:ext uri="{FF2B5EF4-FFF2-40B4-BE49-F238E27FC236}">
                <a16:creationId xmlns:a16="http://schemas.microsoft.com/office/drawing/2014/main" xmlns="" id="{F3E133D7-FEEC-40E7-A485-F4AA8FBF4D4C}"/>
              </a:ext>
            </a:extLst>
          </p:cNvPr>
          <p:cNvGrpSpPr/>
          <p:nvPr/>
        </p:nvGrpSpPr>
        <p:grpSpPr>
          <a:xfrm>
            <a:off x="4505725" y="3151966"/>
            <a:ext cx="476250" cy="555625"/>
            <a:chOff x="10063163" y="1916113"/>
            <a:chExt cx="476250" cy="555625"/>
          </a:xfrm>
          <a:solidFill>
            <a:schemeClr val="accent4"/>
          </a:solidFill>
        </p:grpSpPr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xmlns="" id="{1E3D8A54-C883-492D-A6E5-259B25046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3163" y="1916113"/>
              <a:ext cx="476250" cy="555625"/>
            </a:xfrm>
            <a:custGeom>
              <a:avLst/>
              <a:gdLst>
                <a:gd name="T0" fmla="*/ 670 w 2997"/>
                <a:gd name="T1" fmla="*/ 3206 h 3500"/>
                <a:gd name="T2" fmla="*/ 2327 w 2997"/>
                <a:gd name="T3" fmla="*/ 3186 h 3500"/>
                <a:gd name="T4" fmla="*/ 1060 w 2997"/>
                <a:gd name="T5" fmla="*/ 2694 h 3500"/>
                <a:gd name="T6" fmla="*/ 1546 w 2997"/>
                <a:gd name="T7" fmla="*/ 2186 h 3500"/>
                <a:gd name="T8" fmla="*/ 1389 w 2997"/>
                <a:gd name="T9" fmla="*/ 2326 h 3500"/>
                <a:gd name="T10" fmla="*/ 1733 w 2997"/>
                <a:gd name="T11" fmla="*/ 2532 h 3500"/>
                <a:gd name="T12" fmla="*/ 1597 w 2997"/>
                <a:gd name="T13" fmla="*/ 2237 h 3500"/>
                <a:gd name="T14" fmla="*/ 2477 w 2997"/>
                <a:gd name="T15" fmla="*/ 903 h 3500"/>
                <a:gd name="T16" fmla="*/ 2578 w 2997"/>
                <a:gd name="T17" fmla="*/ 1066 h 3500"/>
                <a:gd name="T18" fmla="*/ 2798 w 2997"/>
                <a:gd name="T19" fmla="*/ 665 h 3500"/>
                <a:gd name="T20" fmla="*/ 2813 w 2997"/>
                <a:gd name="T21" fmla="*/ 442 h 3500"/>
                <a:gd name="T22" fmla="*/ 253 w 2997"/>
                <a:gd name="T23" fmla="*/ 410 h 3500"/>
                <a:gd name="T24" fmla="*/ 165 w 2997"/>
                <a:gd name="T25" fmla="*/ 476 h 3500"/>
                <a:gd name="T26" fmla="*/ 254 w 2997"/>
                <a:gd name="T27" fmla="*/ 808 h 3500"/>
                <a:gd name="T28" fmla="*/ 525 w 2997"/>
                <a:gd name="T29" fmla="*/ 1176 h 3500"/>
                <a:gd name="T30" fmla="*/ 500 w 2997"/>
                <a:gd name="T31" fmla="*/ 676 h 3500"/>
                <a:gd name="T32" fmla="*/ 663 w 2997"/>
                <a:gd name="T33" fmla="*/ 164 h 3500"/>
                <a:gd name="T34" fmla="*/ 680 w 2997"/>
                <a:gd name="T35" fmla="*/ 879 h 3500"/>
                <a:gd name="T36" fmla="*/ 835 w 2997"/>
                <a:gd name="T37" fmla="*/ 1451 h 3500"/>
                <a:gd name="T38" fmla="*/ 1108 w 2997"/>
                <a:gd name="T39" fmla="*/ 1855 h 3500"/>
                <a:gd name="T40" fmla="*/ 1440 w 2997"/>
                <a:gd name="T41" fmla="*/ 2023 h 3500"/>
                <a:gd name="T42" fmla="*/ 1784 w 2997"/>
                <a:gd name="T43" fmla="*/ 1938 h 3500"/>
                <a:gd name="T44" fmla="*/ 2079 w 2997"/>
                <a:gd name="T45" fmla="*/ 1612 h 3500"/>
                <a:gd name="T46" fmla="*/ 2282 w 2997"/>
                <a:gd name="T47" fmla="*/ 1082 h 3500"/>
                <a:gd name="T48" fmla="*/ 2337 w 2997"/>
                <a:gd name="T49" fmla="*/ 172 h 3500"/>
                <a:gd name="T50" fmla="*/ 669 w 2997"/>
                <a:gd name="T51" fmla="*/ 0 h 3500"/>
                <a:gd name="T52" fmla="*/ 2459 w 2997"/>
                <a:gd name="T53" fmla="*/ 62 h 3500"/>
                <a:gd name="T54" fmla="*/ 2743 w 2997"/>
                <a:gd name="T55" fmla="*/ 248 h 3500"/>
                <a:gd name="T56" fmla="*/ 2937 w 2997"/>
                <a:gd name="T57" fmla="*/ 337 h 3500"/>
                <a:gd name="T58" fmla="*/ 2994 w 2997"/>
                <a:gd name="T59" fmla="*/ 540 h 3500"/>
                <a:gd name="T60" fmla="*/ 2815 w 2997"/>
                <a:gd name="T61" fmla="*/ 1014 h 3500"/>
                <a:gd name="T62" fmla="*/ 2473 w 2997"/>
                <a:gd name="T63" fmla="*/ 1384 h 3500"/>
                <a:gd name="T64" fmla="*/ 2175 w 2997"/>
                <a:gd name="T65" fmla="*/ 1765 h 3500"/>
                <a:gd name="T66" fmla="*/ 1872 w 2997"/>
                <a:gd name="T67" fmla="*/ 2073 h 3500"/>
                <a:gd name="T68" fmla="*/ 1781 w 2997"/>
                <a:gd name="T69" fmla="*/ 2310 h 3500"/>
                <a:gd name="T70" fmla="*/ 1956 w 2997"/>
                <a:gd name="T71" fmla="*/ 2502 h 3500"/>
                <a:gd name="T72" fmla="*/ 2094 w 2997"/>
                <a:gd name="T73" fmla="*/ 2571 h 3500"/>
                <a:gd name="T74" fmla="*/ 2333 w 2997"/>
                <a:gd name="T75" fmla="*/ 2996 h 3500"/>
                <a:gd name="T76" fmla="*/ 2487 w 2997"/>
                <a:gd name="T77" fmla="*/ 3150 h 3500"/>
                <a:gd name="T78" fmla="*/ 2475 w 2997"/>
                <a:gd name="T79" fmla="*/ 3477 h 3500"/>
                <a:gd name="T80" fmla="*/ 546 w 2997"/>
                <a:gd name="T81" fmla="*/ 3489 h 3500"/>
                <a:gd name="T82" fmla="*/ 509 w 2997"/>
                <a:gd name="T83" fmla="*/ 3188 h 3500"/>
                <a:gd name="T84" fmla="*/ 637 w 2997"/>
                <a:gd name="T85" fmla="*/ 3011 h 3500"/>
                <a:gd name="T86" fmla="*/ 902 w 2997"/>
                <a:gd name="T87" fmla="*/ 2590 h 3500"/>
                <a:gd name="T88" fmla="*/ 1006 w 2997"/>
                <a:gd name="T89" fmla="*/ 2521 h 3500"/>
                <a:gd name="T90" fmla="*/ 1204 w 2997"/>
                <a:gd name="T91" fmla="*/ 2351 h 3500"/>
                <a:gd name="T92" fmla="*/ 1189 w 2997"/>
                <a:gd name="T93" fmla="*/ 2111 h 3500"/>
                <a:gd name="T94" fmla="*/ 870 w 2997"/>
                <a:gd name="T95" fmla="*/ 1831 h 3500"/>
                <a:gd name="T96" fmla="*/ 595 w 2997"/>
                <a:gd name="T97" fmla="*/ 1432 h 3500"/>
                <a:gd name="T98" fmla="*/ 228 w 2997"/>
                <a:gd name="T99" fmla="*/ 1084 h 3500"/>
                <a:gd name="T100" fmla="*/ 20 w 2997"/>
                <a:gd name="T101" fmla="*/ 624 h 3500"/>
                <a:gd name="T102" fmla="*/ 38 w 2997"/>
                <a:gd name="T103" fmla="*/ 367 h 3500"/>
                <a:gd name="T104" fmla="*/ 216 w 2997"/>
                <a:gd name="T105" fmla="*/ 251 h 3500"/>
                <a:gd name="T106" fmla="*/ 522 w 2997"/>
                <a:gd name="T107" fmla="*/ 85 h 3500"/>
                <a:gd name="T108" fmla="*/ 669 w 2997"/>
                <a:gd name="T109" fmla="*/ 0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97" h="3500">
                  <a:moveTo>
                    <a:pt x="749" y="3146"/>
                  </a:moveTo>
                  <a:lnTo>
                    <a:pt x="727" y="3149"/>
                  </a:lnTo>
                  <a:lnTo>
                    <a:pt x="707" y="3157"/>
                  </a:lnTo>
                  <a:lnTo>
                    <a:pt x="691" y="3170"/>
                  </a:lnTo>
                  <a:lnTo>
                    <a:pt x="679" y="3186"/>
                  </a:lnTo>
                  <a:lnTo>
                    <a:pt x="670" y="3206"/>
                  </a:lnTo>
                  <a:lnTo>
                    <a:pt x="668" y="3227"/>
                  </a:lnTo>
                  <a:lnTo>
                    <a:pt x="668" y="3338"/>
                  </a:lnTo>
                  <a:lnTo>
                    <a:pt x="2337" y="3338"/>
                  </a:lnTo>
                  <a:lnTo>
                    <a:pt x="2337" y="3227"/>
                  </a:lnTo>
                  <a:lnTo>
                    <a:pt x="2334" y="3206"/>
                  </a:lnTo>
                  <a:lnTo>
                    <a:pt x="2327" y="3186"/>
                  </a:lnTo>
                  <a:lnTo>
                    <a:pt x="2314" y="3170"/>
                  </a:lnTo>
                  <a:lnTo>
                    <a:pt x="2297" y="3157"/>
                  </a:lnTo>
                  <a:lnTo>
                    <a:pt x="2278" y="3149"/>
                  </a:lnTo>
                  <a:lnTo>
                    <a:pt x="2257" y="3146"/>
                  </a:lnTo>
                  <a:lnTo>
                    <a:pt x="749" y="3146"/>
                  </a:lnTo>
                  <a:close/>
                  <a:moveTo>
                    <a:pt x="1060" y="2694"/>
                  </a:moveTo>
                  <a:lnTo>
                    <a:pt x="1060" y="2985"/>
                  </a:lnTo>
                  <a:lnTo>
                    <a:pt x="1944" y="2985"/>
                  </a:lnTo>
                  <a:lnTo>
                    <a:pt x="1944" y="2694"/>
                  </a:lnTo>
                  <a:lnTo>
                    <a:pt x="1060" y="2694"/>
                  </a:lnTo>
                  <a:close/>
                  <a:moveTo>
                    <a:pt x="1593" y="2181"/>
                  </a:moveTo>
                  <a:lnTo>
                    <a:pt x="1546" y="2186"/>
                  </a:lnTo>
                  <a:lnTo>
                    <a:pt x="1498" y="2188"/>
                  </a:lnTo>
                  <a:lnTo>
                    <a:pt x="1455" y="2187"/>
                  </a:lnTo>
                  <a:lnTo>
                    <a:pt x="1411" y="2182"/>
                  </a:lnTo>
                  <a:lnTo>
                    <a:pt x="1408" y="2230"/>
                  </a:lnTo>
                  <a:lnTo>
                    <a:pt x="1401" y="2279"/>
                  </a:lnTo>
                  <a:lnTo>
                    <a:pt x="1389" y="2326"/>
                  </a:lnTo>
                  <a:lnTo>
                    <a:pt x="1373" y="2373"/>
                  </a:lnTo>
                  <a:lnTo>
                    <a:pt x="1353" y="2417"/>
                  </a:lnTo>
                  <a:lnTo>
                    <a:pt x="1328" y="2460"/>
                  </a:lnTo>
                  <a:lnTo>
                    <a:pt x="1302" y="2497"/>
                  </a:lnTo>
                  <a:lnTo>
                    <a:pt x="1274" y="2532"/>
                  </a:lnTo>
                  <a:lnTo>
                    <a:pt x="1733" y="2532"/>
                  </a:lnTo>
                  <a:lnTo>
                    <a:pt x="1698" y="2489"/>
                  </a:lnTo>
                  <a:lnTo>
                    <a:pt x="1667" y="2444"/>
                  </a:lnTo>
                  <a:lnTo>
                    <a:pt x="1643" y="2395"/>
                  </a:lnTo>
                  <a:lnTo>
                    <a:pt x="1621" y="2344"/>
                  </a:lnTo>
                  <a:lnTo>
                    <a:pt x="1607" y="2291"/>
                  </a:lnTo>
                  <a:lnTo>
                    <a:pt x="1597" y="2237"/>
                  </a:lnTo>
                  <a:lnTo>
                    <a:pt x="1593" y="2181"/>
                  </a:lnTo>
                  <a:close/>
                  <a:moveTo>
                    <a:pt x="2499" y="410"/>
                  </a:moveTo>
                  <a:lnTo>
                    <a:pt x="2499" y="559"/>
                  </a:lnTo>
                  <a:lnTo>
                    <a:pt x="2496" y="676"/>
                  </a:lnTo>
                  <a:lnTo>
                    <a:pt x="2490" y="790"/>
                  </a:lnTo>
                  <a:lnTo>
                    <a:pt x="2477" y="903"/>
                  </a:lnTo>
                  <a:lnTo>
                    <a:pt x="2460" y="1013"/>
                  </a:lnTo>
                  <a:lnTo>
                    <a:pt x="2439" y="1121"/>
                  </a:lnTo>
                  <a:lnTo>
                    <a:pt x="2412" y="1226"/>
                  </a:lnTo>
                  <a:lnTo>
                    <a:pt x="2472" y="1176"/>
                  </a:lnTo>
                  <a:lnTo>
                    <a:pt x="2527" y="1123"/>
                  </a:lnTo>
                  <a:lnTo>
                    <a:pt x="2578" y="1066"/>
                  </a:lnTo>
                  <a:lnTo>
                    <a:pt x="2626" y="1005"/>
                  </a:lnTo>
                  <a:lnTo>
                    <a:pt x="2669" y="943"/>
                  </a:lnTo>
                  <a:lnTo>
                    <a:pt x="2708" y="877"/>
                  </a:lnTo>
                  <a:lnTo>
                    <a:pt x="2743" y="808"/>
                  </a:lnTo>
                  <a:lnTo>
                    <a:pt x="2773" y="737"/>
                  </a:lnTo>
                  <a:lnTo>
                    <a:pt x="2798" y="665"/>
                  </a:lnTo>
                  <a:lnTo>
                    <a:pt x="2819" y="590"/>
                  </a:lnTo>
                  <a:lnTo>
                    <a:pt x="2833" y="514"/>
                  </a:lnTo>
                  <a:lnTo>
                    <a:pt x="2835" y="494"/>
                  </a:lnTo>
                  <a:lnTo>
                    <a:pt x="2831" y="476"/>
                  </a:lnTo>
                  <a:lnTo>
                    <a:pt x="2825" y="458"/>
                  </a:lnTo>
                  <a:lnTo>
                    <a:pt x="2813" y="442"/>
                  </a:lnTo>
                  <a:lnTo>
                    <a:pt x="2800" y="428"/>
                  </a:lnTo>
                  <a:lnTo>
                    <a:pt x="2783" y="419"/>
                  </a:lnTo>
                  <a:lnTo>
                    <a:pt x="2763" y="413"/>
                  </a:lnTo>
                  <a:lnTo>
                    <a:pt x="2743" y="410"/>
                  </a:lnTo>
                  <a:lnTo>
                    <a:pt x="2499" y="410"/>
                  </a:lnTo>
                  <a:close/>
                  <a:moveTo>
                    <a:pt x="253" y="410"/>
                  </a:moveTo>
                  <a:lnTo>
                    <a:pt x="233" y="413"/>
                  </a:lnTo>
                  <a:lnTo>
                    <a:pt x="215" y="419"/>
                  </a:lnTo>
                  <a:lnTo>
                    <a:pt x="198" y="428"/>
                  </a:lnTo>
                  <a:lnTo>
                    <a:pt x="183" y="442"/>
                  </a:lnTo>
                  <a:lnTo>
                    <a:pt x="173" y="458"/>
                  </a:lnTo>
                  <a:lnTo>
                    <a:pt x="165" y="476"/>
                  </a:lnTo>
                  <a:lnTo>
                    <a:pt x="162" y="494"/>
                  </a:lnTo>
                  <a:lnTo>
                    <a:pt x="163" y="514"/>
                  </a:lnTo>
                  <a:lnTo>
                    <a:pt x="178" y="590"/>
                  </a:lnTo>
                  <a:lnTo>
                    <a:pt x="198" y="665"/>
                  </a:lnTo>
                  <a:lnTo>
                    <a:pt x="224" y="737"/>
                  </a:lnTo>
                  <a:lnTo>
                    <a:pt x="254" y="808"/>
                  </a:lnTo>
                  <a:lnTo>
                    <a:pt x="288" y="877"/>
                  </a:lnTo>
                  <a:lnTo>
                    <a:pt x="328" y="943"/>
                  </a:lnTo>
                  <a:lnTo>
                    <a:pt x="371" y="1005"/>
                  </a:lnTo>
                  <a:lnTo>
                    <a:pt x="419" y="1066"/>
                  </a:lnTo>
                  <a:lnTo>
                    <a:pt x="470" y="1123"/>
                  </a:lnTo>
                  <a:lnTo>
                    <a:pt x="525" y="1176"/>
                  </a:lnTo>
                  <a:lnTo>
                    <a:pt x="584" y="1226"/>
                  </a:lnTo>
                  <a:lnTo>
                    <a:pt x="558" y="1121"/>
                  </a:lnTo>
                  <a:lnTo>
                    <a:pt x="537" y="1013"/>
                  </a:lnTo>
                  <a:lnTo>
                    <a:pt x="520" y="903"/>
                  </a:lnTo>
                  <a:lnTo>
                    <a:pt x="508" y="790"/>
                  </a:lnTo>
                  <a:lnTo>
                    <a:pt x="500" y="676"/>
                  </a:lnTo>
                  <a:lnTo>
                    <a:pt x="498" y="559"/>
                  </a:lnTo>
                  <a:lnTo>
                    <a:pt x="498" y="410"/>
                  </a:lnTo>
                  <a:lnTo>
                    <a:pt x="253" y="410"/>
                  </a:lnTo>
                  <a:close/>
                  <a:moveTo>
                    <a:pt x="669" y="162"/>
                  </a:moveTo>
                  <a:lnTo>
                    <a:pt x="666" y="162"/>
                  </a:lnTo>
                  <a:lnTo>
                    <a:pt x="663" y="164"/>
                  </a:lnTo>
                  <a:lnTo>
                    <a:pt x="661" y="168"/>
                  </a:lnTo>
                  <a:lnTo>
                    <a:pt x="660" y="172"/>
                  </a:lnTo>
                  <a:lnTo>
                    <a:pt x="660" y="559"/>
                  </a:lnTo>
                  <a:lnTo>
                    <a:pt x="662" y="667"/>
                  </a:lnTo>
                  <a:lnTo>
                    <a:pt x="669" y="774"/>
                  </a:lnTo>
                  <a:lnTo>
                    <a:pt x="680" y="879"/>
                  </a:lnTo>
                  <a:lnTo>
                    <a:pt x="696" y="981"/>
                  </a:lnTo>
                  <a:lnTo>
                    <a:pt x="715" y="1082"/>
                  </a:lnTo>
                  <a:lnTo>
                    <a:pt x="739" y="1178"/>
                  </a:lnTo>
                  <a:lnTo>
                    <a:pt x="767" y="1273"/>
                  </a:lnTo>
                  <a:lnTo>
                    <a:pt x="798" y="1364"/>
                  </a:lnTo>
                  <a:lnTo>
                    <a:pt x="835" y="1451"/>
                  </a:lnTo>
                  <a:lnTo>
                    <a:pt x="875" y="1534"/>
                  </a:lnTo>
                  <a:lnTo>
                    <a:pt x="918" y="1612"/>
                  </a:lnTo>
                  <a:lnTo>
                    <a:pt x="962" y="1682"/>
                  </a:lnTo>
                  <a:lnTo>
                    <a:pt x="1008" y="1746"/>
                  </a:lnTo>
                  <a:lnTo>
                    <a:pt x="1057" y="1803"/>
                  </a:lnTo>
                  <a:lnTo>
                    <a:pt x="1108" y="1855"/>
                  </a:lnTo>
                  <a:lnTo>
                    <a:pt x="1160" y="1900"/>
                  </a:lnTo>
                  <a:lnTo>
                    <a:pt x="1214" y="1938"/>
                  </a:lnTo>
                  <a:lnTo>
                    <a:pt x="1268" y="1970"/>
                  </a:lnTo>
                  <a:lnTo>
                    <a:pt x="1324" y="1994"/>
                  </a:lnTo>
                  <a:lnTo>
                    <a:pt x="1382" y="2012"/>
                  </a:lnTo>
                  <a:lnTo>
                    <a:pt x="1440" y="2023"/>
                  </a:lnTo>
                  <a:lnTo>
                    <a:pt x="1498" y="2026"/>
                  </a:lnTo>
                  <a:lnTo>
                    <a:pt x="1557" y="2023"/>
                  </a:lnTo>
                  <a:lnTo>
                    <a:pt x="1615" y="2012"/>
                  </a:lnTo>
                  <a:lnTo>
                    <a:pt x="1672" y="1994"/>
                  </a:lnTo>
                  <a:lnTo>
                    <a:pt x="1728" y="1970"/>
                  </a:lnTo>
                  <a:lnTo>
                    <a:pt x="1784" y="1938"/>
                  </a:lnTo>
                  <a:lnTo>
                    <a:pt x="1837" y="1900"/>
                  </a:lnTo>
                  <a:lnTo>
                    <a:pt x="1890" y="1855"/>
                  </a:lnTo>
                  <a:lnTo>
                    <a:pt x="1939" y="1803"/>
                  </a:lnTo>
                  <a:lnTo>
                    <a:pt x="1988" y="1746"/>
                  </a:lnTo>
                  <a:lnTo>
                    <a:pt x="2035" y="1682"/>
                  </a:lnTo>
                  <a:lnTo>
                    <a:pt x="2079" y="1612"/>
                  </a:lnTo>
                  <a:lnTo>
                    <a:pt x="2123" y="1534"/>
                  </a:lnTo>
                  <a:lnTo>
                    <a:pt x="2162" y="1451"/>
                  </a:lnTo>
                  <a:lnTo>
                    <a:pt x="2198" y="1364"/>
                  </a:lnTo>
                  <a:lnTo>
                    <a:pt x="2230" y="1273"/>
                  </a:lnTo>
                  <a:lnTo>
                    <a:pt x="2259" y="1178"/>
                  </a:lnTo>
                  <a:lnTo>
                    <a:pt x="2282" y="1082"/>
                  </a:lnTo>
                  <a:lnTo>
                    <a:pt x="2302" y="981"/>
                  </a:lnTo>
                  <a:lnTo>
                    <a:pt x="2317" y="879"/>
                  </a:lnTo>
                  <a:lnTo>
                    <a:pt x="2329" y="774"/>
                  </a:lnTo>
                  <a:lnTo>
                    <a:pt x="2335" y="667"/>
                  </a:lnTo>
                  <a:lnTo>
                    <a:pt x="2337" y="559"/>
                  </a:lnTo>
                  <a:lnTo>
                    <a:pt x="2337" y="172"/>
                  </a:lnTo>
                  <a:lnTo>
                    <a:pt x="2336" y="168"/>
                  </a:lnTo>
                  <a:lnTo>
                    <a:pt x="2334" y="164"/>
                  </a:lnTo>
                  <a:lnTo>
                    <a:pt x="2331" y="162"/>
                  </a:lnTo>
                  <a:lnTo>
                    <a:pt x="2328" y="162"/>
                  </a:lnTo>
                  <a:lnTo>
                    <a:pt x="669" y="162"/>
                  </a:lnTo>
                  <a:close/>
                  <a:moveTo>
                    <a:pt x="669" y="0"/>
                  </a:moveTo>
                  <a:lnTo>
                    <a:pt x="2328" y="0"/>
                  </a:lnTo>
                  <a:lnTo>
                    <a:pt x="2358" y="3"/>
                  </a:lnTo>
                  <a:lnTo>
                    <a:pt x="2387" y="11"/>
                  </a:lnTo>
                  <a:lnTo>
                    <a:pt x="2415" y="23"/>
                  </a:lnTo>
                  <a:lnTo>
                    <a:pt x="2438" y="40"/>
                  </a:lnTo>
                  <a:lnTo>
                    <a:pt x="2459" y="62"/>
                  </a:lnTo>
                  <a:lnTo>
                    <a:pt x="2476" y="85"/>
                  </a:lnTo>
                  <a:lnTo>
                    <a:pt x="2489" y="111"/>
                  </a:lnTo>
                  <a:lnTo>
                    <a:pt x="2496" y="141"/>
                  </a:lnTo>
                  <a:lnTo>
                    <a:pt x="2499" y="172"/>
                  </a:lnTo>
                  <a:lnTo>
                    <a:pt x="2499" y="248"/>
                  </a:lnTo>
                  <a:lnTo>
                    <a:pt x="2743" y="248"/>
                  </a:lnTo>
                  <a:lnTo>
                    <a:pt x="2780" y="251"/>
                  </a:lnTo>
                  <a:lnTo>
                    <a:pt x="2816" y="259"/>
                  </a:lnTo>
                  <a:lnTo>
                    <a:pt x="2850" y="272"/>
                  </a:lnTo>
                  <a:lnTo>
                    <a:pt x="2882" y="290"/>
                  </a:lnTo>
                  <a:lnTo>
                    <a:pt x="2911" y="311"/>
                  </a:lnTo>
                  <a:lnTo>
                    <a:pt x="2937" y="337"/>
                  </a:lnTo>
                  <a:lnTo>
                    <a:pt x="2959" y="367"/>
                  </a:lnTo>
                  <a:lnTo>
                    <a:pt x="2976" y="399"/>
                  </a:lnTo>
                  <a:lnTo>
                    <a:pt x="2987" y="433"/>
                  </a:lnTo>
                  <a:lnTo>
                    <a:pt x="2995" y="468"/>
                  </a:lnTo>
                  <a:lnTo>
                    <a:pt x="2997" y="504"/>
                  </a:lnTo>
                  <a:lnTo>
                    <a:pt x="2994" y="540"/>
                  </a:lnTo>
                  <a:lnTo>
                    <a:pt x="2977" y="624"/>
                  </a:lnTo>
                  <a:lnTo>
                    <a:pt x="2955" y="706"/>
                  </a:lnTo>
                  <a:lnTo>
                    <a:pt x="2928" y="787"/>
                  </a:lnTo>
                  <a:lnTo>
                    <a:pt x="2895" y="864"/>
                  </a:lnTo>
                  <a:lnTo>
                    <a:pt x="2858" y="941"/>
                  </a:lnTo>
                  <a:lnTo>
                    <a:pt x="2815" y="1014"/>
                  </a:lnTo>
                  <a:lnTo>
                    <a:pt x="2769" y="1084"/>
                  </a:lnTo>
                  <a:lnTo>
                    <a:pt x="2718" y="1152"/>
                  </a:lnTo>
                  <a:lnTo>
                    <a:pt x="2663" y="1215"/>
                  </a:lnTo>
                  <a:lnTo>
                    <a:pt x="2603" y="1276"/>
                  </a:lnTo>
                  <a:lnTo>
                    <a:pt x="2540" y="1332"/>
                  </a:lnTo>
                  <a:lnTo>
                    <a:pt x="2473" y="1384"/>
                  </a:lnTo>
                  <a:lnTo>
                    <a:pt x="2402" y="1432"/>
                  </a:lnTo>
                  <a:lnTo>
                    <a:pt x="2328" y="1475"/>
                  </a:lnTo>
                  <a:lnTo>
                    <a:pt x="2295" y="1552"/>
                  </a:lnTo>
                  <a:lnTo>
                    <a:pt x="2258" y="1625"/>
                  </a:lnTo>
                  <a:lnTo>
                    <a:pt x="2218" y="1695"/>
                  </a:lnTo>
                  <a:lnTo>
                    <a:pt x="2175" y="1765"/>
                  </a:lnTo>
                  <a:lnTo>
                    <a:pt x="2129" y="1828"/>
                  </a:lnTo>
                  <a:lnTo>
                    <a:pt x="2081" y="1888"/>
                  </a:lnTo>
                  <a:lnTo>
                    <a:pt x="2031" y="1942"/>
                  </a:lnTo>
                  <a:lnTo>
                    <a:pt x="1980" y="1992"/>
                  </a:lnTo>
                  <a:lnTo>
                    <a:pt x="1926" y="2035"/>
                  </a:lnTo>
                  <a:lnTo>
                    <a:pt x="1872" y="2073"/>
                  </a:lnTo>
                  <a:lnTo>
                    <a:pt x="1814" y="2106"/>
                  </a:lnTo>
                  <a:lnTo>
                    <a:pt x="1757" y="2134"/>
                  </a:lnTo>
                  <a:lnTo>
                    <a:pt x="1755" y="2180"/>
                  </a:lnTo>
                  <a:lnTo>
                    <a:pt x="1759" y="2225"/>
                  </a:lnTo>
                  <a:lnTo>
                    <a:pt x="1768" y="2269"/>
                  </a:lnTo>
                  <a:lnTo>
                    <a:pt x="1781" y="2310"/>
                  </a:lnTo>
                  <a:lnTo>
                    <a:pt x="1801" y="2350"/>
                  </a:lnTo>
                  <a:lnTo>
                    <a:pt x="1824" y="2387"/>
                  </a:lnTo>
                  <a:lnTo>
                    <a:pt x="1851" y="2421"/>
                  </a:lnTo>
                  <a:lnTo>
                    <a:pt x="1882" y="2452"/>
                  </a:lnTo>
                  <a:lnTo>
                    <a:pt x="1917" y="2480"/>
                  </a:lnTo>
                  <a:lnTo>
                    <a:pt x="1956" y="2502"/>
                  </a:lnTo>
                  <a:lnTo>
                    <a:pt x="1998" y="2520"/>
                  </a:lnTo>
                  <a:lnTo>
                    <a:pt x="2042" y="2534"/>
                  </a:lnTo>
                  <a:lnTo>
                    <a:pt x="2043" y="2534"/>
                  </a:lnTo>
                  <a:lnTo>
                    <a:pt x="2064" y="2541"/>
                  </a:lnTo>
                  <a:lnTo>
                    <a:pt x="2081" y="2554"/>
                  </a:lnTo>
                  <a:lnTo>
                    <a:pt x="2094" y="2571"/>
                  </a:lnTo>
                  <a:lnTo>
                    <a:pt x="2103" y="2590"/>
                  </a:lnTo>
                  <a:lnTo>
                    <a:pt x="2106" y="2612"/>
                  </a:lnTo>
                  <a:lnTo>
                    <a:pt x="2106" y="2985"/>
                  </a:lnTo>
                  <a:lnTo>
                    <a:pt x="2257" y="2985"/>
                  </a:lnTo>
                  <a:lnTo>
                    <a:pt x="2296" y="2988"/>
                  </a:lnTo>
                  <a:lnTo>
                    <a:pt x="2333" y="2996"/>
                  </a:lnTo>
                  <a:lnTo>
                    <a:pt x="2368" y="3011"/>
                  </a:lnTo>
                  <a:lnTo>
                    <a:pt x="2400" y="3031"/>
                  </a:lnTo>
                  <a:lnTo>
                    <a:pt x="2428" y="3056"/>
                  </a:lnTo>
                  <a:lnTo>
                    <a:pt x="2453" y="3084"/>
                  </a:lnTo>
                  <a:lnTo>
                    <a:pt x="2472" y="3116"/>
                  </a:lnTo>
                  <a:lnTo>
                    <a:pt x="2487" y="3150"/>
                  </a:lnTo>
                  <a:lnTo>
                    <a:pt x="2496" y="3188"/>
                  </a:lnTo>
                  <a:lnTo>
                    <a:pt x="2499" y="3227"/>
                  </a:lnTo>
                  <a:lnTo>
                    <a:pt x="2499" y="3419"/>
                  </a:lnTo>
                  <a:lnTo>
                    <a:pt x="2496" y="3441"/>
                  </a:lnTo>
                  <a:lnTo>
                    <a:pt x="2488" y="3460"/>
                  </a:lnTo>
                  <a:lnTo>
                    <a:pt x="2475" y="3477"/>
                  </a:lnTo>
                  <a:lnTo>
                    <a:pt x="2459" y="3489"/>
                  </a:lnTo>
                  <a:lnTo>
                    <a:pt x="2440" y="3497"/>
                  </a:lnTo>
                  <a:lnTo>
                    <a:pt x="2418" y="3500"/>
                  </a:lnTo>
                  <a:lnTo>
                    <a:pt x="586" y="3500"/>
                  </a:lnTo>
                  <a:lnTo>
                    <a:pt x="565" y="3497"/>
                  </a:lnTo>
                  <a:lnTo>
                    <a:pt x="546" y="3489"/>
                  </a:lnTo>
                  <a:lnTo>
                    <a:pt x="529" y="3477"/>
                  </a:lnTo>
                  <a:lnTo>
                    <a:pt x="516" y="3460"/>
                  </a:lnTo>
                  <a:lnTo>
                    <a:pt x="509" y="3441"/>
                  </a:lnTo>
                  <a:lnTo>
                    <a:pt x="506" y="3419"/>
                  </a:lnTo>
                  <a:lnTo>
                    <a:pt x="506" y="3227"/>
                  </a:lnTo>
                  <a:lnTo>
                    <a:pt x="509" y="3188"/>
                  </a:lnTo>
                  <a:lnTo>
                    <a:pt x="518" y="3150"/>
                  </a:lnTo>
                  <a:lnTo>
                    <a:pt x="532" y="3116"/>
                  </a:lnTo>
                  <a:lnTo>
                    <a:pt x="552" y="3084"/>
                  </a:lnTo>
                  <a:lnTo>
                    <a:pt x="577" y="3056"/>
                  </a:lnTo>
                  <a:lnTo>
                    <a:pt x="605" y="3031"/>
                  </a:lnTo>
                  <a:lnTo>
                    <a:pt x="637" y="3011"/>
                  </a:lnTo>
                  <a:lnTo>
                    <a:pt x="672" y="2996"/>
                  </a:lnTo>
                  <a:lnTo>
                    <a:pt x="709" y="2988"/>
                  </a:lnTo>
                  <a:lnTo>
                    <a:pt x="749" y="2985"/>
                  </a:lnTo>
                  <a:lnTo>
                    <a:pt x="899" y="2985"/>
                  </a:lnTo>
                  <a:lnTo>
                    <a:pt x="899" y="2612"/>
                  </a:lnTo>
                  <a:lnTo>
                    <a:pt x="902" y="2590"/>
                  </a:lnTo>
                  <a:lnTo>
                    <a:pt x="911" y="2571"/>
                  </a:lnTo>
                  <a:lnTo>
                    <a:pt x="924" y="2554"/>
                  </a:lnTo>
                  <a:lnTo>
                    <a:pt x="941" y="2541"/>
                  </a:lnTo>
                  <a:lnTo>
                    <a:pt x="961" y="2534"/>
                  </a:lnTo>
                  <a:lnTo>
                    <a:pt x="962" y="2534"/>
                  </a:lnTo>
                  <a:lnTo>
                    <a:pt x="1006" y="2521"/>
                  </a:lnTo>
                  <a:lnTo>
                    <a:pt x="1048" y="2503"/>
                  </a:lnTo>
                  <a:lnTo>
                    <a:pt x="1086" y="2480"/>
                  </a:lnTo>
                  <a:lnTo>
                    <a:pt x="1121" y="2453"/>
                  </a:lnTo>
                  <a:lnTo>
                    <a:pt x="1153" y="2422"/>
                  </a:lnTo>
                  <a:lnTo>
                    <a:pt x="1180" y="2388"/>
                  </a:lnTo>
                  <a:lnTo>
                    <a:pt x="1204" y="2351"/>
                  </a:lnTo>
                  <a:lnTo>
                    <a:pt x="1223" y="2312"/>
                  </a:lnTo>
                  <a:lnTo>
                    <a:pt x="1236" y="2271"/>
                  </a:lnTo>
                  <a:lnTo>
                    <a:pt x="1245" y="2227"/>
                  </a:lnTo>
                  <a:lnTo>
                    <a:pt x="1249" y="2183"/>
                  </a:lnTo>
                  <a:lnTo>
                    <a:pt x="1248" y="2138"/>
                  </a:lnTo>
                  <a:lnTo>
                    <a:pt x="1189" y="2111"/>
                  </a:lnTo>
                  <a:lnTo>
                    <a:pt x="1131" y="2078"/>
                  </a:lnTo>
                  <a:lnTo>
                    <a:pt x="1076" y="2040"/>
                  </a:lnTo>
                  <a:lnTo>
                    <a:pt x="1021" y="1995"/>
                  </a:lnTo>
                  <a:lnTo>
                    <a:pt x="969" y="1945"/>
                  </a:lnTo>
                  <a:lnTo>
                    <a:pt x="918" y="1891"/>
                  </a:lnTo>
                  <a:lnTo>
                    <a:pt x="870" y="1831"/>
                  </a:lnTo>
                  <a:lnTo>
                    <a:pt x="823" y="1766"/>
                  </a:lnTo>
                  <a:lnTo>
                    <a:pt x="778" y="1695"/>
                  </a:lnTo>
                  <a:lnTo>
                    <a:pt x="739" y="1625"/>
                  </a:lnTo>
                  <a:lnTo>
                    <a:pt x="703" y="1552"/>
                  </a:lnTo>
                  <a:lnTo>
                    <a:pt x="669" y="1475"/>
                  </a:lnTo>
                  <a:lnTo>
                    <a:pt x="595" y="1432"/>
                  </a:lnTo>
                  <a:lnTo>
                    <a:pt x="525" y="1384"/>
                  </a:lnTo>
                  <a:lnTo>
                    <a:pt x="457" y="1332"/>
                  </a:lnTo>
                  <a:lnTo>
                    <a:pt x="394" y="1276"/>
                  </a:lnTo>
                  <a:lnTo>
                    <a:pt x="335" y="1215"/>
                  </a:lnTo>
                  <a:lnTo>
                    <a:pt x="279" y="1152"/>
                  </a:lnTo>
                  <a:lnTo>
                    <a:pt x="228" y="1084"/>
                  </a:lnTo>
                  <a:lnTo>
                    <a:pt x="181" y="1014"/>
                  </a:lnTo>
                  <a:lnTo>
                    <a:pt x="139" y="941"/>
                  </a:lnTo>
                  <a:lnTo>
                    <a:pt x="102" y="864"/>
                  </a:lnTo>
                  <a:lnTo>
                    <a:pt x="69" y="787"/>
                  </a:lnTo>
                  <a:lnTo>
                    <a:pt x="42" y="706"/>
                  </a:lnTo>
                  <a:lnTo>
                    <a:pt x="20" y="624"/>
                  </a:lnTo>
                  <a:lnTo>
                    <a:pt x="3" y="540"/>
                  </a:lnTo>
                  <a:lnTo>
                    <a:pt x="0" y="504"/>
                  </a:lnTo>
                  <a:lnTo>
                    <a:pt x="2" y="468"/>
                  </a:lnTo>
                  <a:lnTo>
                    <a:pt x="9" y="433"/>
                  </a:lnTo>
                  <a:lnTo>
                    <a:pt x="21" y="399"/>
                  </a:lnTo>
                  <a:lnTo>
                    <a:pt x="38" y="367"/>
                  </a:lnTo>
                  <a:lnTo>
                    <a:pt x="60" y="337"/>
                  </a:lnTo>
                  <a:lnTo>
                    <a:pt x="86" y="311"/>
                  </a:lnTo>
                  <a:lnTo>
                    <a:pt x="116" y="290"/>
                  </a:lnTo>
                  <a:lnTo>
                    <a:pt x="147" y="272"/>
                  </a:lnTo>
                  <a:lnTo>
                    <a:pt x="181" y="259"/>
                  </a:lnTo>
                  <a:lnTo>
                    <a:pt x="216" y="251"/>
                  </a:lnTo>
                  <a:lnTo>
                    <a:pt x="253" y="248"/>
                  </a:lnTo>
                  <a:lnTo>
                    <a:pt x="498" y="248"/>
                  </a:lnTo>
                  <a:lnTo>
                    <a:pt x="498" y="172"/>
                  </a:lnTo>
                  <a:lnTo>
                    <a:pt x="500" y="141"/>
                  </a:lnTo>
                  <a:lnTo>
                    <a:pt x="509" y="111"/>
                  </a:lnTo>
                  <a:lnTo>
                    <a:pt x="522" y="85"/>
                  </a:lnTo>
                  <a:lnTo>
                    <a:pt x="539" y="62"/>
                  </a:lnTo>
                  <a:lnTo>
                    <a:pt x="559" y="40"/>
                  </a:lnTo>
                  <a:lnTo>
                    <a:pt x="583" y="23"/>
                  </a:lnTo>
                  <a:lnTo>
                    <a:pt x="610" y="11"/>
                  </a:lnTo>
                  <a:lnTo>
                    <a:pt x="638" y="3"/>
                  </a:lnTo>
                  <a:lnTo>
                    <a:pt x="6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xmlns="" id="{E368B826-093C-4615-86E7-F39E33E059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1913" y="1990726"/>
              <a:ext cx="157163" cy="152400"/>
            </a:xfrm>
            <a:custGeom>
              <a:avLst/>
              <a:gdLst>
                <a:gd name="T0" fmla="*/ 440 w 991"/>
                <a:gd name="T1" fmla="*/ 377 h 951"/>
                <a:gd name="T2" fmla="*/ 415 w 991"/>
                <a:gd name="T3" fmla="*/ 406 h 951"/>
                <a:gd name="T4" fmla="*/ 379 w 991"/>
                <a:gd name="T5" fmla="*/ 421 h 951"/>
                <a:gd name="T6" fmla="*/ 345 w 991"/>
                <a:gd name="T7" fmla="*/ 527 h 951"/>
                <a:gd name="T8" fmla="*/ 365 w 991"/>
                <a:gd name="T9" fmla="*/ 560 h 951"/>
                <a:gd name="T10" fmla="*/ 368 w 991"/>
                <a:gd name="T11" fmla="*/ 598 h 951"/>
                <a:gd name="T12" fmla="*/ 458 w 991"/>
                <a:gd name="T13" fmla="*/ 664 h 951"/>
                <a:gd name="T14" fmla="*/ 495 w 991"/>
                <a:gd name="T15" fmla="*/ 654 h 951"/>
                <a:gd name="T16" fmla="*/ 534 w 991"/>
                <a:gd name="T17" fmla="*/ 664 h 951"/>
                <a:gd name="T18" fmla="*/ 623 w 991"/>
                <a:gd name="T19" fmla="*/ 598 h 951"/>
                <a:gd name="T20" fmla="*/ 626 w 991"/>
                <a:gd name="T21" fmla="*/ 560 h 951"/>
                <a:gd name="T22" fmla="*/ 646 w 991"/>
                <a:gd name="T23" fmla="*/ 527 h 951"/>
                <a:gd name="T24" fmla="*/ 612 w 991"/>
                <a:gd name="T25" fmla="*/ 421 h 951"/>
                <a:gd name="T26" fmla="*/ 576 w 991"/>
                <a:gd name="T27" fmla="*/ 406 h 951"/>
                <a:gd name="T28" fmla="*/ 552 w 991"/>
                <a:gd name="T29" fmla="*/ 377 h 951"/>
                <a:gd name="T30" fmla="*/ 495 w 991"/>
                <a:gd name="T31" fmla="*/ 0 h 951"/>
                <a:gd name="T32" fmla="*/ 530 w 991"/>
                <a:gd name="T33" fmla="*/ 9 h 951"/>
                <a:gd name="T34" fmla="*/ 558 w 991"/>
                <a:gd name="T35" fmla="*/ 30 h 951"/>
                <a:gd name="T36" fmla="*/ 678 w 991"/>
                <a:gd name="T37" fmla="*/ 267 h 951"/>
                <a:gd name="T38" fmla="*/ 940 w 991"/>
                <a:gd name="T39" fmla="*/ 308 h 951"/>
                <a:gd name="T40" fmla="*/ 969 w 991"/>
                <a:gd name="T41" fmla="*/ 327 h 951"/>
                <a:gd name="T42" fmla="*/ 987 w 991"/>
                <a:gd name="T43" fmla="*/ 358 h 951"/>
                <a:gd name="T44" fmla="*/ 991 w 991"/>
                <a:gd name="T45" fmla="*/ 394 h 951"/>
                <a:gd name="T46" fmla="*/ 978 w 991"/>
                <a:gd name="T47" fmla="*/ 426 h 951"/>
                <a:gd name="T48" fmla="*/ 790 w 991"/>
                <a:gd name="T49" fmla="*/ 613 h 951"/>
                <a:gd name="T50" fmla="*/ 833 w 991"/>
                <a:gd name="T51" fmla="*/ 875 h 951"/>
                <a:gd name="T52" fmla="*/ 823 w 991"/>
                <a:gd name="T53" fmla="*/ 909 h 951"/>
                <a:gd name="T54" fmla="*/ 800 w 991"/>
                <a:gd name="T55" fmla="*/ 936 h 951"/>
                <a:gd name="T56" fmla="*/ 769 w 991"/>
                <a:gd name="T57" fmla="*/ 949 h 951"/>
                <a:gd name="T58" fmla="*/ 733 w 991"/>
                <a:gd name="T59" fmla="*/ 949 h 951"/>
                <a:gd name="T60" fmla="*/ 495 w 991"/>
                <a:gd name="T61" fmla="*/ 827 h 951"/>
                <a:gd name="T62" fmla="*/ 260 w 991"/>
                <a:gd name="T63" fmla="*/ 948 h 951"/>
                <a:gd name="T64" fmla="*/ 225 w 991"/>
                <a:gd name="T65" fmla="*/ 950 h 951"/>
                <a:gd name="T66" fmla="*/ 192 w 991"/>
                <a:gd name="T67" fmla="*/ 936 h 951"/>
                <a:gd name="T68" fmla="*/ 168 w 991"/>
                <a:gd name="T69" fmla="*/ 909 h 951"/>
                <a:gd name="T70" fmla="*/ 158 w 991"/>
                <a:gd name="T71" fmla="*/ 875 h 951"/>
                <a:gd name="T72" fmla="*/ 202 w 991"/>
                <a:gd name="T73" fmla="*/ 613 h 951"/>
                <a:gd name="T74" fmla="*/ 13 w 991"/>
                <a:gd name="T75" fmla="*/ 426 h 951"/>
                <a:gd name="T76" fmla="*/ 0 w 991"/>
                <a:gd name="T77" fmla="*/ 394 h 951"/>
                <a:gd name="T78" fmla="*/ 3 w 991"/>
                <a:gd name="T79" fmla="*/ 358 h 951"/>
                <a:gd name="T80" fmla="*/ 22 w 991"/>
                <a:gd name="T81" fmla="*/ 327 h 951"/>
                <a:gd name="T82" fmla="*/ 52 w 991"/>
                <a:gd name="T83" fmla="*/ 308 h 951"/>
                <a:gd name="T84" fmla="*/ 314 w 991"/>
                <a:gd name="T85" fmla="*/ 267 h 951"/>
                <a:gd name="T86" fmla="*/ 433 w 991"/>
                <a:gd name="T87" fmla="*/ 30 h 951"/>
                <a:gd name="T88" fmla="*/ 460 w 991"/>
                <a:gd name="T89" fmla="*/ 9 h 951"/>
                <a:gd name="T90" fmla="*/ 495 w 991"/>
                <a:gd name="T91" fmla="*/ 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1" h="951">
                  <a:moveTo>
                    <a:pt x="495" y="264"/>
                  </a:moveTo>
                  <a:lnTo>
                    <a:pt x="440" y="377"/>
                  </a:lnTo>
                  <a:lnTo>
                    <a:pt x="430" y="394"/>
                  </a:lnTo>
                  <a:lnTo>
                    <a:pt x="415" y="406"/>
                  </a:lnTo>
                  <a:lnTo>
                    <a:pt x="398" y="416"/>
                  </a:lnTo>
                  <a:lnTo>
                    <a:pt x="379" y="421"/>
                  </a:lnTo>
                  <a:lnTo>
                    <a:pt x="255" y="439"/>
                  </a:lnTo>
                  <a:lnTo>
                    <a:pt x="345" y="527"/>
                  </a:lnTo>
                  <a:lnTo>
                    <a:pt x="357" y="542"/>
                  </a:lnTo>
                  <a:lnTo>
                    <a:pt x="365" y="560"/>
                  </a:lnTo>
                  <a:lnTo>
                    <a:pt x="369" y="579"/>
                  </a:lnTo>
                  <a:lnTo>
                    <a:pt x="368" y="598"/>
                  </a:lnTo>
                  <a:lnTo>
                    <a:pt x="347" y="722"/>
                  </a:lnTo>
                  <a:lnTo>
                    <a:pt x="458" y="664"/>
                  </a:lnTo>
                  <a:lnTo>
                    <a:pt x="476" y="657"/>
                  </a:lnTo>
                  <a:lnTo>
                    <a:pt x="495" y="654"/>
                  </a:lnTo>
                  <a:lnTo>
                    <a:pt x="514" y="657"/>
                  </a:lnTo>
                  <a:lnTo>
                    <a:pt x="534" y="664"/>
                  </a:lnTo>
                  <a:lnTo>
                    <a:pt x="644" y="722"/>
                  </a:lnTo>
                  <a:lnTo>
                    <a:pt x="623" y="598"/>
                  </a:lnTo>
                  <a:lnTo>
                    <a:pt x="623" y="579"/>
                  </a:lnTo>
                  <a:lnTo>
                    <a:pt x="626" y="560"/>
                  </a:lnTo>
                  <a:lnTo>
                    <a:pt x="634" y="542"/>
                  </a:lnTo>
                  <a:lnTo>
                    <a:pt x="646" y="527"/>
                  </a:lnTo>
                  <a:lnTo>
                    <a:pt x="736" y="439"/>
                  </a:lnTo>
                  <a:lnTo>
                    <a:pt x="612" y="421"/>
                  </a:lnTo>
                  <a:lnTo>
                    <a:pt x="593" y="416"/>
                  </a:lnTo>
                  <a:lnTo>
                    <a:pt x="576" y="406"/>
                  </a:lnTo>
                  <a:lnTo>
                    <a:pt x="562" y="394"/>
                  </a:lnTo>
                  <a:lnTo>
                    <a:pt x="552" y="377"/>
                  </a:lnTo>
                  <a:lnTo>
                    <a:pt x="495" y="264"/>
                  </a:lnTo>
                  <a:close/>
                  <a:moveTo>
                    <a:pt x="495" y="0"/>
                  </a:moveTo>
                  <a:lnTo>
                    <a:pt x="513" y="2"/>
                  </a:lnTo>
                  <a:lnTo>
                    <a:pt x="530" y="9"/>
                  </a:lnTo>
                  <a:lnTo>
                    <a:pt x="545" y="18"/>
                  </a:lnTo>
                  <a:lnTo>
                    <a:pt x="558" y="30"/>
                  </a:lnTo>
                  <a:lnTo>
                    <a:pt x="569" y="46"/>
                  </a:lnTo>
                  <a:lnTo>
                    <a:pt x="678" y="267"/>
                  </a:lnTo>
                  <a:lnTo>
                    <a:pt x="922" y="302"/>
                  </a:lnTo>
                  <a:lnTo>
                    <a:pt x="940" y="308"/>
                  </a:lnTo>
                  <a:lnTo>
                    <a:pt x="956" y="315"/>
                  </a:lnTo>
                  <a:lnTo>
                    <a:pt x="969" y="327"/>
                  </a:lnTo>
                  <a:lnTo>
                    <a:pt x="980" y="342"/>
                  </a:lnTo>
                  <a:lnTo>
                    <a:pt x="987" y="358"/>
                  </a:lnTo>
                  <a:lnTo>
                    <a:pt x="991" y="376"/>
                  </a:lnTo>
                  <a:lnTo>
                    <a:pt x="991" y="394"/>
                  </a:lnTo>
                  <a:lnTo>
                    <a:pt x="986" y="411"/>
                  </a:lnTo>
                  <a:lnTo>
                    <a:pt x="978" y="426"/>
                  </a:lnTo>
                  <a:lnTo>
                    <a:pt x="967" y="440"/>
                  </a:lnTo>
                  <a:lnTo>
                    <a:pt x="790" y="613"/>
                  </a:lnTo>
                  <a:lnTo>
                    <a:pt x="832" y="857"/>
                  </a:lnTo>
                  <a:lnTo>
                    <a:pt x="833" y="875"/>
                  </a:lnTo>
                  <a:lnTo>
                    <a:pt x="829" y="892"/>
                  </a:lnTo>
                  <a:lnTo>
                    <a:pt x="823" y="909"/>
                  </a:lnTo>
                  <a:lnTo>
                    <a:pt x="812" y="924"/>
                  </a:lnTo>
                  <a:lnTo>
                    <a:pt x="800" y="936"/>
                  </a:lnTo>
                  <a:lnTo>
                    <a:pt x="785" y="944"/>
                  </a:lnTo>
                  <a:lnTo>
                    <a:pt x="769" y="949"/>
                  </a:lnTo>
                  <a:lnTo>
                    <a:pt x="752" y="951"/>
                  </a:lnTo>
                  <a:lnTo>
                    <a:pt x="733" y="949"/>
                  </a:lnTo>
                  <a:lnTo>
                    <a:pt x="714" y="942"/>
                  </a:lnTo>
                  <a:lnTo>
                    <a:pt x="495" y="827"/>
                  </a:lnTo>
                  <a:lnTo>
                    <a:pt x="277" y="942"/>
                  </a:lnTo>
                  <a:lnTo>
                    <a:pt x="260" y="948"/>
                  </a:lnTo>
                  <a:lnTo>
                    <a:pt x="242" y="951"/>
                  </a:lnTo>
                  <a:lnTo>
                    <a:pt x="225" y="950"/>
                  </a:lnTo>
                  <a:lnTo>
                    <a:pt x="208" y="945"/>
                  </a:lnTo>
                  <a:lnTo>
                    <a:pt x="192" y="936"/>
                  </a:lnTo>
                  <a:lnTo>
                    <a:pt x="178" y="924"/>
                  </a:lnTo>
                  <a:lnTo>
                    <a:pt x="168" y="909"/>
                  </a:lnTo>
                  <a:lnTo>
                    <a:pt x="161" y="892"/>
                  </a:lnTo>
                  <a:lnTo>
                    <a:pt x="158" y="875"/>
                  </a:lnTo>
                  <a:lnTo>
                    <a:pt x="159" y="857"/>
                  </a:lnTo>
                  <a:lnTo>
                    <a:pt x="202" y="613"/>
                  </a:lnTo>
                  <a:lnTo>
                    <a:pt x="25" y="440"/>
                  </a:lnTo>
                  <a:lnTo>
                    <a:pt x="13" y="426"/>
                  </a:lnTo>
                  <a:lnTo>
                    <a:pt x="4" y="411"/>
                  </a:lnTo>
                  <a:lnTo>
                    <a:pt x="0" y="394"/>
                  </a:lnTo>
                  <a:lnTo>
                    <a:pt x="0" y="376"/>
                  </a:lnTo>
                  <a:lnTo>
                    <a:pt x="3" y="358"/>
                  </a:lnTo>
                  <a:lnTo>
                    <a:pt x="12" y="342"/>
                  </a:lnTo>
                  <a:lnTo>
                    <a:pt x="22" y="327"/>
                  </a:lnTo>
                  <a:lnTo>
                    <a:pt x="36" y="315"/>
                  </a:lnTo>
                  <a:lnTo>
                    <a:pt x="52" y="308"/>
                  </a:lnTo>
                  <a:lnTo>
                    <a:pt x="69" y="302"/>
                  </a:lnTo>
                  <a:lnTo>
                    <a:pt x="314" y="267"/>
                  </a:lnTo>
                  <a:lnTo>
                    <a:pt x="423" y="46"/>
                  </a:lnTo>
                  <a:lnTo>
                    <a:pt x="433" y="30"/>
                  </a:lnTo>
                  <a:lnTo>
                    <a:pt x="446" y="18"/>
                  </a:lnTo>
                  <a:lnTo>
                    <a:pt x="460" y="9"/>
                  </a:lnTo>
                  <a:lnTo>
                    <a:pt x="477" y="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01365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48" name="Freeform 27">
            <a:extLst>
              <a:ext uri="{FF2B5EF4-FFF2-40B4-BE49-F238E27FC236}">
                <a16:creationId xmlns:a16="http://schemas.microsoft.com/office/drawing/2014/main" xmlns="" id="{216DF60A-4C74-4585-AEE5-8C585F80CA56}"/>
              </a:ext>
            </a:extLst>
          </p:cNvPr>
          <p:cNvSpPr>
            <a:spLocks noEditPoints="1"/>
          </p:cNvSpPr>
          <p:nvPr/>
        </p:nvSpPr>
        <p:spPr bwMode="auto">
          <a:xfrm>
            <a:off x="5884863" y="1799817"/>
            <a:ext cx="422275" cy="555625"/>
          </a:xfrm>
          <a:custGeom>
            <a:avLst/>
            <a:gdLst>
              <a:gd name="T0" fmla="*/ 593 w 2659"/>
              <a:gd name="T1" fmla="*/ 2426 h 3500"/>
              <a:gd name="T2" fmla="*/ 402 w 2659"/>
              <a:gd name="T3" fmla="*/ 2455 h 3500"/>
              <a:gd name="T4" fmla="*/ 183 w 2659"/>
              <a:gd name="T5" fmla="*/ 2675 h 3500"/>
              <a:gd name="T6" fmla="*/ 2499 w 2659"/>
              <a:gd name="T7" fmla="*/ 2765 h 3500"/>
              <a:gd name="T8" fmla="*/ 2338 w 2659"/>
              <a:gd name="T9" fmla="*/ 2499 h 3500"/>
              <a:gd name="T10" fmla="*/ 2102 w 2659"/>
              <a:gd name="T11" fmla="*/ 2430 h 3500"/>
              <a:gd name="T12" fmla="*/ 1890 w 2659"/>
              <a:gd name="T13" fmla="*/ 2381 h 3500"/>
              <a:gd name="T14" fmla="*/ 1329 w 2659"/>
              <a:gd name="T15" fmla="*/ 3055 h 3500"/>
              <a:gd name="T16" fmla="*/ 1190 w 2659"/>
              <a:gd name="T17" fmla="*/ 2981 h 3500"/>
              <a:gd name="T18" fmla="*/ 1021 w 2659"/>
              <a:gd name="T19" fmla="*/ 2184 h 3500"/>
              <a:gd name="T20" fmla="*/ 1329 w 2659"/>
              <a:gd name="T21" fmla="*/ 2897 h 3500"/>
              <a:gd name="T22" fmla="*/ 1637 w 2659"/>
              <a:gd name="T23" fmla="*/ 2184 h 3500"/>
              <a:gd name="T24" fmla="*/ 1429 w 2659"/>
              <a:gd name="T25" fmla="*/ 1956 h 3500"/>
              <a:gd name="T26" fmla="*/ 992 w 2659"/>
              <a:gd name="T27" fmla="*/ 806 h 3500"/>
              <a:gd name="T28" fmla="*/ 773 w 2659"/>
              <a:gd name="T29" fmla="*/ 1196 h 3500"/>
              <a:gd name="T30" fmla="*/ 954 w 2659"/>
              <a:gd name="T31" fmla="*/ 1608 h 3500"/>
              <a:gd name="T32" fmla="*/ 1279 w 2659"/>
              <a:gd name="T33" fmla="*/ 1803 h 3500"/>
              <a:gd name="T34" fmla="*/ 1619 w 2659"/>
              <a:gd name="T35" fmla="*/ 1696 h 3500"/>
              <a:gd name="T36" fmla="*/ 1849 w 2659"/>
              <a:gd name="T37" fmla="*/ 1345 h 3500"/>
              <a:gd name="T38" fmla="*/ 1889 w 2659"/>
              <a:gd name="T39" fmla="*/ 972 h 3500"/>
              <a:gd name="T40" fmla="*/ 1198 w 2659"/>
              <a:gd name="T41" fmla="*/ 887 h 3500"/>
              <a:gd name="T42" fmla="*/ 1396 w 2659"/>
              <a:gd name="T43" fmla="*/ 158 h 3500"/>
              <a:gd name="T44" fmla="*/ 1112 w 2659"/>
              <a:gd name="T45" fmla="*/ 230 h 3500"/>
              <a:gd name="T46" fmla="*/ 828 w 2659"/>
              <a:gd name="T47" fmla="*/ 368 h 3500"/>
              <a:gd name="T48" fmla="*/ 686 w 2659"/>
              <a:gd name="T49" fmla="*/ 688 h 3500"/>
              <a:gd name="T50" fmla="*/ 778 w 2659"/>
              <a:gd name="T51" fmla="*/ 873 h 3500"/>
              <a:gd name="T52" fmla="*/ 911 w 2659"/>
              <a:gd name="T53" fmla="*/ 599 h 3500"/>
              <a:gd name="T54" fmla="*/ 1039 w 2659"/>
              <a:gd name="T55" fmla="*/ 605 h 3500"/>
              <a:gd name="T56" fmla="*/ 1152 w 2659"/>
              <a:gd name="T57" fmla="*/ 722 h 3500"/>
              <a:gd name="T58" fmla="*/ 1908 w 2659"/>
              <a:gd name="T59" fmla="*/ 777 h 3500"/>
              <a:gd name="T60" fmla="*/ 1934 w 2659"/>
              <a:gd name="T61" fmla="*/ 550 h 3500"/>
              <a:gd name="T62" fmla="*/ 1673 w 2659"/>
              <a:gd name="T63" fmla="*/ 235 h 3500"/>
              <a:gd name="T64" fmla="*/ 1463 w 2659"/>
              <a:gd name="T65" fmla="*/ 3 h 3500"/>
              <a:gd name="T66" fmla="*/ 1872 w 2659"/>
              <a:gd name="T67" fmla="*/ 189 h 3500"/>
              <a:gd name="T68" fmla="*/ 2111 w 2659"/>
              <a:gd name="T69" fmla="*/ 589 h 3500"/>
              <a:gd name="T70" fmla="*/ 2095 w 2659"/>
              <a:gd name="T71" fmla="*/ 1068 h 3500"/>
              <a:gd name="T72" fmla="*/ 1984 w 2659"/>
              <a:gd name="T73" fmla="*/ 1435 h 3500"/>
              <a:gd name="T74" fmla="*/ 1722 w 2659"/>
              <a:gd name="T75" fmla="*/ 1815 h 3500"/>
              <a:gd name="T76" fmla="*/ 1771 w 2659"/>
              <a:gd name="T77" fmla="*/ 2100 h 3500"/>
              <a:gd name="T78" fmla="*/ 1954 w 2659"/>
              <a:gd name="T79" fmla="*/ 2236 h 3500"/>
              <a:gd name="T80" fmla="*/ 2106 w 2659"/>
              <a:gd name="T81" fmla="*/ 2272 h 3500"/>
              <a:gd name="T82" fmla="*/ 2303 w 2659"/>
              <a:gd name="T83" fmla="*/ 2305 h 3500"/>
              <a:gd name="T84" fmla="*/ 2588 w 2659"/>
              <a:gd name="T85" fmla="*/ 2545 h 3500"/>
              <a:gd name="T86" fmla="*/ 2657 w 2659"/>
              <a:gd name="T87" fmla="*/ 3442 h 3500"/>
              <a:gd name="T88" fmla="*/ 58 w 2659"/>
              <a:gd name="T89" fmla="*/ 3497 h 3500"/>
              <a:gd name="T90" fmla="*/ 3 w 2659"/>
              <a:gd name="T91" fmla="*/ 2755 h 3500"/>
              <a:gd name="T92" fmla="*/ 171 w 2659"/>
              <a:gd name="T93" fmla="*/ 2418 h 3500"/>
              <a:gd name="T94" fmla="*/ 522 w 2659"/>
              <a:gd name="T95" fmla="*/ 2273 h 3500"/>
              <a:gd name="T96" fmla="*/ 608 w 2659"/>
              <a:gd name="T97" fmla="*/ 2264 h 3500"/>
              <a:gd name="T98" fmla="*/ 786 w 2659"/>
              <a:gd name="T99" fmla="*/ 2194 h 3500"/>
              <a:gd name="T100" fmla="*/ 949 w 2659"/>
              <a:gd name="T101" fmla="*/ 1994 h 3500"/>
              <a:gd name="T102" fmla="*/ 796 w 2659"/>
              <a:gd name="T103" fmla="*/ 1661 h 3500"/>
              <a:gd name="T104" fmla="*/ 609 w 2659"/>
              <a:gd name="T105" fmla="*/ 1165 h 3500"/>
              <a:gd name="T106" fmla="*/ 522 w 2659"/>
              <a:gd name="T107" fmla="*/ 819 h 3500"/>
              <a:gd name="T108" fmla="*/ 622 w 2659"/>
              <a:gd name="T109" fmla="*/ 387 h 3500"/>
              <a:gd name="T110" fmla="*/ 923 w 2659"/>
              <a:gd name="T111" fmla="*/ 112 h 3500"/>
              <a:gd name="T112" fmla="*/ 1332 w 2659"/>
              <a:gd name="T113" fmla="*/ 3 h 3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59" h="3500">
                <a:moveTo>
                  <a:pt x="769" y="2381"/>
                </a:moveTo>
                <a:lnTo>
                  <a:pt x="739" y="2394"/>
                </a:lnTo>
                <a:lnTo>
                  <a:pt x="707" y="2403"/>
                </a:lnTo>
                <a:lnTo>
                  <a:pt x="676" y="2412"/>
                </a:lnTo>
                <a:lnTo>
                  <a:pt x="647" y="2418"/>
                </a:lnTo>
                <a:lnTo>
                  <a:pt x="618" y="2422"/>
                </a:lnTo>
                <a:lnTo>
                  <a:pt x="593" y="2426"/>
                </a:lnTo>
                <a:lnTo>
                  <a:pt x="572" y="2428"/>
                </a:lnTo>
                <a:lnTo>
                  <a:pt x="556" y="2429"/>
                </a:lnTo>
                <a:lnTo>
                  <a:pt x="544" y="2430"/>
                </a:lnTo>
                <a:lnTo>
                  <a:pt x="540" y="2430"/>
                </a:lnTo>
                <a:lnTo>
                  <a:pt x="492" y="2433"/>
                </a:lnTo>
                <a:lnTo>
                  <a:pt x="446" y="2442"/>
                </a:lnTo>
                <a:lnTo>
                  <a:pt x="402" y="2455"/>
                </a:lnTo>
                <a:lnTo>
                  <a:pt x="360" y="2474"/>
                </a:lnTo>
                <a:lnTo>
                  <a:pt x="322" y="2499"/>
                </a:lnTo>
                <a:lnTo>
                  <a:pt x="286" y="2526"/>
                </a:lnTo>
                <a:lnTo>
                  <a:pt x="254" y="2559"/>
                </a:lnTo>
                <a:lnTo>
                  <a:pt x="226" y="2594"/>
                </a:lnTo>
                <a:lnTo>
                  <a:pt x="202" y="2633"/>
                </a:lnTo>
                <a:lnTo>
                  <a:pt x="183" y="2675"/>
                </a:lnTo>
                <a:lnTo>
                  <a:pt x="169" y="2719"/>
                </a:lnTo>
                <a:lnTo>
                  <a:pt x="161" y="2765"/>
                </a:lnTo>
                <a:lnTo>
                  <a:pt x="158" y="2813"/>
                </a:lnTo>
                <a:lnTo>
                  <a:pt x="158" y="3342"/>
                </a:lnTo>
                <a:lnTo>
                  <a:pt x="2502" y="3342"/>
                </a:lnTo>
                <a:lnTo>
                  <a:pt x="2502" y="2813"/>
                </a:lnTo>
                <a:lnTo>
                  <a:pt x="2499" y="2765"/>
                </a:lnTo>
                <a:lnTo>
                  <a:pt x="2491" y="2719"/>
                </a:lnTo>
                <a:lnTo>
                  <a:pt x="2476" y="2675"/>
                </a:lnTo>
                <a:lnTo>
                  <a:pt x="2457" y="2633"/>
                </a:lnTo>
                <a:lnTo>
                  <a:pt x="2433" y="2594"/>
                </a:lnTo>
                <a:lnTo>
                  <a:pt x="2405" y="2559"/>
                </a:lnTo>
                <a:lnTo>
                  <a:pt x="2373" y="2526"/>
                </a:lnTo>
                <a:lnTo>
                  <a:pt x="2338" y="2499"/>
                </a:lnTo>
                <a:lnTo>
                  <a:pt x="2299" y="2474"/>
                </a:lnTo>
                <a:lnTo>
                  <a:pt x="2258" y="2455"/>
                </a:lnTo>
                <a:lnTo>
                  <a:pt x="2213" y="2442"/>
                </a:lnTo>
                <a:lnTo>
                  <a:pt x="2167" y="2433"/>
                </a:lnTo>
                <a:lnTo>
                  <a:pt x="2119" y="2430"/>
                </a:lnTo>
                <a:lnTo>
                  <a:pt x="2115" y="2430"/>
                </a:lnTo>
                <a:lnTo>
                  <a:pt x="2102" y="2430"/>
                </a:lnTo>
                <a:lnTo>
                  <a:pt x="2084" y="2428"/>
                </a:lnTo>
                <a:lnTo>
                  <a:pt x="2060" y="2426"/>
                </a:lnTo>
                <a:lnTo>
                  <a:pt x="2031" y="2421"/>
                </a:lnTo>
                <a:lnTo>
                  <a:pt x="1999" y="2415"/>
                </a:lnTo>
                <a:lnTo>
                  <a:pt x="1965" y="2407"/>
                </a:lnTo>
                <a:lnTo>
                  <a:pt x="1927" y="2396"/>
                </a:lnTo>
                <a:lnTo>
                  <a:pt x="1890" y="2381"/>
                </a:lnTo>
                <a:lnTo>
                  <a:pt x="1469" y="2981"/>
                </a:lnTo>
                <a:lnTo>
                  <a:pt x="1452" y="3003"/>
                </a:lnTo>
                <a:lnTo>
                  <a:pt x="1431" y="3021"/>
                </a:lnTo>
                <a:lnTo>
                  <a:pt x="1409" y="3034"/>
                </a:lnTo>
                <a:lnTo>
                  <a:pt x="1383" y="3045"/>
                </a:lnTo>
                <a:lnTo>
                  <a:pt x="1357" y="3051"/>
                </a:lnTo>
                <a:lnTo>
                  <a:pt x="1329" y="3055"/>
                </a:lnTo>
                <a:lnTo>
                  <a:pt x="1329" y="3055"/>
                </a:lnTo>
                <a:lnTo>
                  <a:pt x="1302" y="3051"/>
                </a:lnTo>
                <a:lnTo>
                  <a:pt x="1275" y="3045"/>
                </a:lnTo>
                <a:lnTo>
                  <a:pt x="1251" y="3034"/>
                </a:lnTo>
                <a:lnTo>
                  <a:pt x="1228" y="3021"/>
                </a:lnTo>
                <a:lnTo>
                  <a:pt x="1208" y="3003"/>
                </a:lnTo>
                <a:lnTo>
                  <a:pt x="1190" y="2981"/>
                </a:lnTo>
                <a:lnTo>
                  <a:pt x="769" y="2381"/>
                </a:lnTo>
                <a:close/>
                <a:moveTo>
                  <a:pt x="1135" y="1929"/>
                </a:moveTo>
                <a:lnTo>
                  <a:pt x="1121" y="1984"/>
                </a:lnTo>
                <a:lnTo>
                  <a:pt x="1103" y="2038"/>
                </a:lnTo>
                <a:lnTo>
                  <a:pt x="1080" y="2089"/>
                </a:lnTo>
                <a:lnTo>
                  <a:pt x="1053" y="2138"/>
                </a:lnTo>
                <a:lnTo>
                  <a:pt x="1021" y="2184"/>
                </a:lnTo>
                <a:lnTo>
                  <a:pt x="986" y="2226"/>
                </a:lnTo>
                <a:lnTo>
                  <a:pt x="947" y="2265"/>
                </a:lnTo>
                <a:lnTo>
                  <a:pt x="906" y="2302"/>
                </a:lnTo>
                <a:lnTo>
                  <a:pt x="1319" y="2890"/>
                </a:lnTo>
                <a:lnTo>
                  <a:pt x="1322" y="2893"/>
                </a:lnTo>
                <a:lnTo>
                  <a:pt x="1325" y="2895"/>
                </a:lnTo>
                <a:lnTo>
                  <a:pt x="1329" y="2897"/>
                </a:lnTo>
                <a:lnTo>
                  <a:pt x="1334" y="2895"/>
                </a:lnTo>
                <a:lnTo>
                  <a:pt x="1338" y="2893"/>
                </a:lnTo>
                <a:lnTo>
                  <a:pt x="1341" y="2890"/>
                </a:lnTo>
                <a:lnTo>
                  <a:pt x="1754" y="2302"/>
                </a:lnTo>
                <a:lnTo>
                  <a:pt x="1712" y="2265"/>
                </a:lnTo>
                <a:lnTo>
                  <a:pt x="1673" y="2226"/>
                </a:lnTo>
                <a:lnTo>
                  <a:pt x="1637" y="2184"/>
                </a:lnTo>
                <a:lnTo>
                  <a:pt x="1607" y="2138"/>
                </a:lnTo>
                <a:lnTo>
                  <a:pt x="1579" y="2089"/>
                </a:lnTo>
                <a:lnTo>
                  <a:pt x="1557" y="2038"/>
                </a:lnTo>
                <a:lnTo>
                  <a:pt x="1538" y="1985"/>
                </a:lnTo>
                <a:lnTo>
                  <a:pt x="1525" y="1929"/>
                </a:lnTo>
                <a:lnTo>
                  <a:pt x="1478" y="1945"/>
                </a:lnTo>
                <a:lnTo>
                  <a:pt x="1429" y="1956"/>
                </a:lnTo>
                <a:lnTo>
                  <a:pt x="1380" y="1962"/>
                </a:lnTo>
                <a:lnTo>
                  <a:pt x="1329" y="1964"/>
                </a:lnTo>
                <a:lnTo>
                  <a:pt x="1280" y="1962"/>
                </a:lnTo>
                <a:lnTo>
                  <a:pt x="1230" y="1955"/>
                </a:lnTo>
                <a:lnTo>
                  <a:pt x="1181" y="1944"/>
                </a:lnTo>
                <a:lnTo>
                  <a:pt x="1135" y="1929"/>
                </a:lnTo>
                <a:close/>
                <a:moveTo>
                  <a:pt x="992" y="806"/>
                </a:moveTo>
                <a:lnTo>
                  <a:pt x="964" y="867"/>
                </a:lnTo>
                <a:lnTo>
                  <a:pt x="931" y="925"/>
                </a:lnTo>
                <a:lnTo>
                  <a:pt x="895" y="980"/>
                </a:lnTo>
                <a:lnTo>
                  <a:pt x="855" y="1032"/>
                </a:lnTo>
                <a:lnTo>
                  <a:pt x="811" y="1082"/>
                </a:lnTo>
                <a:lnTo>
                  <a:pt x="763" y="1127"/>
                </a:lnTo>
                <a:lnTo>
                  <a:pt x="773" y="1196"/>
                </a:lnTo>
                <a:lnTo>
                  <a:pt x="787" y="1263"/>
                </a:lnTo>
                <a:lnTo>
                  <a:pt x="805" y="1328"/>
                </a:lnTo>
                <a:lnTo>
                  <a:pt x="828" y="1390"/>
                </a:lnTo>
                <a:lnTo>
                  <a:pt x="854" y="1450"/>
                </a:lnTo>
                <a:lnTo>
                  <a:pt x="884" y="1506"/>
                </a:lnTo>
                <a:lnTo>
                  <a:pt x="917" y="1558"/>
                </a:lnTo>
                <a:lnTo>
                  <a:pt x="954" y="1608"/>
                </a:lnTo>
                <a:lnTo>
                  <a:pt x="994" y="1652"/>
                </a:lnTo>
                <a:lnTo>
                  <a:pt x="1037" y="1693"/>
                </a:lnTo>
                <a:lnTo>
                  <a:pt x="1082" y="1727"/>
                </a:lnTo>
                <a:lnTo>
                  <a:pt x="1129" y="1755"/>
                </a:lnTo>
                <a:lnTo>
                  <a:pt x="1178" y="1778"/>
                </a:lnTo>
                <a:lnTo>
                  <a:pt x="1228" y="1793"/>
                </a:lnTo>
                <a:lnTo>
                  <a:pt x="1279" y="1803"/>
                </a:lnTo>
                <a:lnTo>
                  <a:pt x="1329" y="1806"/>
                </a:lnTo>
                <a:lnTo>
                  <a:pt x="1382" y="1803"/>
                </a:lnTo>
                <a:lnTo>
                  <a:pt x="1433" y="1793"/>
                </a:lnTo>
                <a:lnTo>
                  <a:pt x="1482" y="1778"/>
                </a:lnTo>
                <a:lnTo>
                  <a:pt x="1529" y="1756"/>
                </a:lnTo>
                <a:lnTo>
                  <a:pt x="1576" y="1729"/>
                </a:lnTo>
                <a:lnTo>
                  <a:pt x="1619" y="1696"/>
                </a:lnTo>
                <a:lnTo>
                  <a:pt x="1661" y="1659"/>
                </a:lnTo>
                <a:lnTo>
                  <a:pt x="1700" y="1616"/>
                </a:lnTo>
                <a:lnTo>
                  <a:pt x="1736" y="1570"/>
                </a:lnTo>
                <a:lnTo>
                  <a:pt x="1769" y="1519"/>
                </a:lnTo>
                <a:lnTo>
                  <a:pt x="1798" y="1465"/>
                </a:lnTo>
                <a:lnTo>
                  <a:pt x="1826" y="1406"/>
                </a:lnTo>
                <a:lnTo>
                  <a:pt x="1849" y="1345"/>
                </a:lnTo>
                <a:lnTo>
                  <a:pt x="1868" y="1281"/>
                </a:lnTo>
                <a:lnTo>
                  <a:pt x="1883" y="1213"/>
                </a:lnTo>
                <a:lnTo>
                  <a:pt x="1895" y="1144"/>
                </a:lnTo>
                <a:lnTo>
                  <a:pt x="1902" y="1073"/>
                </a:lnTo>
                <a:lnTo>
                  <a:pt x="1904" y="999"/>
                </a:lnTo>
                <a:lnTo>
                  <a:pt x="1904" y="998"/>
                </a:lnTo>
                <a:lnTo>
                  <a:pt x="1889" y="972"/>
                </a:lnTo>
                <a:lnTo>
                  <a:pt x="1870" y="947"/>
                </a:lnTo>
                <a:lnTo>
                  <a:pt x="1849" y="927"/>
                </a:lnTo>
                <a:lnTo>
                  <a:pt x="1824" y="910"/>
                </a:lnTo>
                <a:lnTo>
                  <a:pt x="1795" y="897"/>
                </a:lnTo>
                <a:lnTo>
                  <a:pt x="1766" y="890"/>
                </a:lnTo>
                <a:lnTo>
                  <a:pt x="1734" y="887"/>
                </a:lnTo>
                <a:lnTo>
                  <a:pt x="1198" y="887"/>
                </a:lnTo>
                <a:lnTo>
                  <a:pt x="1158" y="885"/>
                </a:lnTo>
                <a:lnTo>
                  <a:pt x="1121" y="877"/>
                </a:lnTo>
                <a:lnTo>
                  <a:pt x="1084" y="865"/>
                </a:lnTo>
                <a:lnTo>
                  <a:pt x="1049" y="848"/>
                </a:lnTo>
                <a:lnTo>
                  <a:pt x="1016" y="827"/>
                </a:lnTo>
                <a:lnTo>
                  <a:pt x="992" y="806"/>
                </a:lnTo>
                <a:close/>
                <a:moveTo>
                  <a:pt x="1396" y="158"/>
                </a:moveTo>
                <a:lnTo>
                  <a:pt x="1344" y="160"/>
                </a:lnTo>
                <a:lnTo>
                  <a:pt x="1293" y="168"/>
                </a:lnTo>
                <a:lnTo>
                  <a:pt x="1243" y="180"/>
                </a:lnTo>
                <a:lnTo>
                  <a:pt x="1193" y="198"/>
                </a:lnTo>
                <a:lnTo>
                  <a:pt x="1145" y="221"/>
                </a:lnTo>
                <a:lnTo>
                  <a:pt x="1129" y="227"/>
                </a:lnTo>
                <a:lnTo>
                  <a:pt x="1112" y="230"/>
                </a:lnTo>
                <a:lnTo>
                  <a:pt x="1066" y="234"/>
                </a:lnTo>
                <a:lnTo>
                  <a:pt x="1021" y="244"/>
                </a:lnTo>
                <a:lnTo>
                  <a:pt x="978" y="260"/>
                </a:lnTo>
                <a:lnTo>
                  <a:pt x="936" y="281"/>
                </a:lnTo>
                <a:lnTo>
                  <a:pt x="896" y="305"/>
                </a:lnTo>
                <a:lnTo>
                  <a:pt x="860" y="335"/>
                </a:lnTo>
                <a:lnTo>
                  <a:pt x="828" y="368"/>
                </a:lnTo>
                <a:lnTo>
                  <a:pt x="797" y="405"/>
                </a:lnTo>
                <a:lnTo>
                  <a:pt x="769" y="445"/>
                </a:lnTo>
                <a:lnTo>
                  <a:pt x="746" y="489"/>
                </a:lnTo>
                <a:lnTo>
                  <a:pt x="725" y="536"/>
                </a:lnTo>
                <a:lnTo>
                  <a:pt x="708" y="584"/>
                </a:lnTo>
                <a:lnTo>
                  <a:pt x="695" y="635"/>
                </a:lnTo>
                <a:lnTo>
                  <a:pt x="686" y="688"/>
                </a:lnTo>
                <a:lnTo>
                  <a:pt x="681" y="742"/>
                </a:lnTo>
                <a:lnTo>
                  <a:pt x="679" y="798"/>
                </a:lnTo>
                <a:lnTo>
                  <a:pt x="682" y="854"/>
                </a:lnTo>
                <a:lnTo>
                  <a:pt x="689" y="911"/>
                </a:lnTo>
                <a:lnTo>
                  <a:pt x="701" y="968"/>
                </a:lnTo>
                <a:lnTo>
                  <a:pt x="742" y="923"/>
                </a:lnTo>
                <a:lnTo>
                  <a:pt x="778" y="873"/>
                </a:lnTo>
                <a:lnTo>
                  <a:pt x="810" y="821"/>
                </a:lnTo>
                <a:lnTo>
                  <a:pt x="838" y="766"/>
                </a:lnTo>
                <a:lnTo>
                  <a:pt x="860" y="708"/>
                </a:lnTo>
                <a:lnTo>
                  <a:pt x="878" y="649"/>
                </a:lnTo>
                <a:lnTo>
                  <a:pt x="886" y="630"/>
                </a:lnTo>
                <a:lnTo>
                  <a:pt x="896" y="613"/>
                </a:lnTo>
                <a:lnTo>
                  <a:pt x="911" y="599"/>
                </a:lnTo>
                <a:lnTo>
                  <a:pt x="927" y="589"/>
                </a:lnTo>
                <a:lnTo>
                  <a:pt x="946" y="581"/>
                </a:lnTo>
                <a:lnTo>
                  <a:pt x="966" y="577"/>
                </a:lnTo>
                <a:lnTo>
                  <a:pt x="986" y="578"/>
                </a:lnTo>
                <a:lnTo>
                  <a:pt x="1007" y="583"/>
                </a:lnTo>
                <a:lnTo>
                  <a:pt x="1024" y="592"/>
                </a:lnTo>
                <a:lnTo>
                  <a:pt x="1039" y="605"/>
                </a:lnTo>
                <a:lnTo>
                  <a:pt x="1052" y="619"/>
                </a:lnTo>
                <a:lnTo>
                  <a:pt x="1062" y="637"/>
                </a:lnTo>
                <a:lnTo>
                  <a:pt x="1074" y="662"/>
                </a:lnTo>
                <a:lnTo>
                  <a:pt x="1090" y="683"/>
                </a:lnTo>
                <a:lnTo>
                  <a:pt x="1110" y="700"/>
                </a:lnTo>
                <a:lnTo>
                  <a:pt x="1130" y="713"/>
                </a:lnTo>
                <a:lnTo>
                  <a:pt x="1152" y="722"/>
                </a:lnTo>
                <a:lnTo>
                  <a:pt x="1174" y="728"/>
                </a:lnTo>
                <a:lnTo>
                  <a:pt x="1198" y="730"/>
                </a:lnTo>
                <a:lnTo>
                  <a:pt x="1734" y="730"/>
                </a:lnTo>
                <a:lnTo>
                  <a:pt x="1780" y="733"/>
                </a:lnTo>
                <a:lnTo>
                  <a:pt x="1826" y="742"/>
                </a:lnTo>
                <a:lnTo>
                  <a:pt x="1868" y="757"/>
                </a:lnTo>
                <a:lnTo>
                  <a:pt x="1908" y="777"/>
                </a:lnTo>
                <a:lnTo>
                  <a:pt x="1945" y="803"/>
                </a:lnTo>
                <a:lnTo>
                  <a:pt x="1978" y="833"/>
                </a:lnTo>
                <a:lnTo>
                  <a:pt x="1979" y="801"/>
                </a:lnTo>
                <a:lnTo>
                  <a:pt x="1976" y="735"/>
                </a:lnTo>
                <a:lnTo>
                  <a:pt x="1968" y="671"/>
                </a:lnTo>
                <a:lnTo>
                  <a:pt x="1953" y="610"/>
                </a:lnTo>
                <a:lnTo>
                  <a:pt x="1934" y="550"/>
                </a:lnTo>
                <a:lnTo>
                  <a:pt x="1908" y="494"/>
                </a:lnTo>
                <a:lnTo>
                  <a:pt x="1880" y="441"/>
                </a:lnTo>
                <a:lnTo>
                  <a:pt x="1846" y="391"/>
                </a:lnTo>
                <a:lnTo>
                  <a:pt x="1808" y="346"/>
                </a:lnTo>
                <a:lnTo>
                  <a:pt x="1767" y="304"/>
                </a:lnTo>
                <a:lnTo>
                  <a:pt x="1722" y="267"/>
                </a:lnTo>
                <a:lnTo>
                  <a:pt x="1673" y="235"/>
                </a:lnTo>
                <a:lnTo>
                  <a:pt x="1623" y="208"/>
                </a:lnTo>
                <a:lnTo>
                  <a:pt x="1569" y="187"/>
                </a:lnTo>
                <a:lnTo>
                  <a:pt x="1514" y="171"/>
                </a:lnTo>
                <a:lnTo>
                  <a:pt x="1455" y="161"/>
                </a:lnTo>
                <a:lnTo>
                  <a:pt x="1396" y="158"/>
                </a:lnTo>
                <a:close/>
                <a:moveTo>
                  <a:pt x="1396" y="0"/>
                </a:moveTo>
                <a:lnTo>
                  <a:pt x="1463" y="3"/>
                </a:lnTo>
                <a:lnTo>
                  <a:pt x="1528" y="13"/>
                </a:lnTo>
                <a:lnTo>
                  <a:pt x="1593" y="29"/>
                </a:lnTo>
                <a:lnTo>
                  <a:pt x="1654" y="50"/>
                </a:lnTo>
                <a:lnTo>
                  <a:pt x="1713" y="77"/>
                </a:lnTo>
                <a:lnTo>
                  <a:pt x="1770" y="109"/>
                </a:lnTo>
                <a:lnTo>
                  <a:pt x="1823" y="146"/>
                </a:lnTo>
                <a:lnTo>
                  <a:pt x="1872" y="189"/>
                </a:lnTo>
                <a:lnTo>
                  <a:pt x="1919" y="234"/>
                </a:lnTo>
                <a:lnTo>
                  <a:pt x="1962" y="285"/>
                </a:lnTo>
                <a:lnTo>
                  <a:pt x="2000" y="339"/>
                </a:lnTo>
                <a:lnTo>
                  <a:pt x="2035" y="397"/>
                </a:lnTo>
                <a:lnTo>
                  <a:pt x="2065" y="458"/>
                </a:lnTo>
                <a:lnTo>
                  <a:pt x="2090" y="522"/>
                </a:lnTo>
                <a:lnTo>
                  <a:pt x="2111" y="589"/>
                </a:lnTo>
                <a:lnTo>
                  <a:pt x="2124" y="657"/>
                </a:lnTo>
                <a:lnTo>
                  <a:pt x="2134" y="728"/>
                </a:lnTo>
                <a:lnTo>
                  <a:pt x="2137" y="801"/>
                </a:lnTo>
                <a:lnTo>
                  <a:pt x="2134" y="870"/>
                </a:lnTo>
                <a:lnTo>
                  <a:pt x="2126" y="937"/>
                </a:lnTo>
                <a:lnTo>
                  <a:pt x="2113" y="1003"/>
                </a:lnTo>
                <a:lnTo>
                  <a:pt x="2095" y="1068"/>
                </a:lnTo>
                <a:lnTo>
                  <a:pt x="2071" y="1131"/>
                </a:lnTo>
                <a:lnTo>
                  <a:pt x="2063" y="1147"/>
                </a:lnTo>
                <a:lnTo>
                  <a:pt x="2051" y="1158"/>
                </a:lnTo>
                <a:lnTo>
                  <a:pt x="2041" y="1230"/>
                </a:lnTo>
                <a:lnTo>
                  <a:pt x="2025" y="1300"/>
                </a:lnTo>
                <a:lnTo>
                  <a:pt x="2006" y="1368"/>
                </a:lnTo>
                <a:lnTo>
                  <a:pt x="1984" y="1435"/>
                </a:lnTo>
                <a:lnTo>
                  <a:pt x="1957" y="1499"/>
                </a:lnTo>
                <a:lnTo>
                  <a:pt x="1926" y="1559"/>
                </a:lnTo>
                <a:lnTo>
                  <a:pt x="1893" y="1617"/>
                </a:lnTo>
                <a:lnTo>
                  <a:pt x="1854" y="1673"/>
                </a:lnTo>
                <a:lnTo>
                  <a:pt x="1813" y="1726"/>
                </a:lnTo>
                <a:lnTo>
                  <a:pt x="1769" y="1772"/>
                </a:lnTo>
                <a:lnTo>
                  <a:pt x="1722" y="1815"/>
                </a:lnTo>
                <a:lnTo>
                  <a:pt x="1673" y="1853"/>
                </a:lnTo>
                <a:lnTo>
                  <a:pt x="1682" y="1904"/>
                </a:lnTo>
                <a:lnTo>
                  <a:pt x="1695" y="1952"/>
                </a:lnTo>
                <a:lnTo>
                  <a:pt x="1710" y="1995"/>
                </a:lnTo>
                <a:lnTo>
                  <a:pt x="1728" y="2033"/>
                </a:lnTo>
                <a:lnTo>
                  <a:pt x="1749" y="2069"/>
                </a:lnTo>
                <a:lnTo>
                  <a:pt x="1771" y="2100"/>
                </a:lnTo>
                <a:lnTo>
                  <a:pt x="1794" y="2129"/>
                </a:lnTo>
                <a:lnTo>
                  <a:pt x="1819" y="2153"/>
                </a:lnTo>
                <a:lnTo>
                  <a:pt x="1846" y="2175"/>
                </a:lnTo>
                <a:lnTo>
                  <a:pt x="1872" y="2194"/>
                </a:lnTo>
                <a:lnTo>
                  <a:pt x="1900" y="2210"/>
                </a:lnTo>
                <a:lnTo>
                  <a:pt x="1926" y="2224"/>
                </a:lnTo>
                <a:lnTo>
                  <a:pt x="1954" y="2236"/>
                </a:lnTo>
                <a:lnTo>
                  <a:pt x="1980" y="2245"/>
                </a:lnTo>
                <a:lnTo>
                  <a:pt x="2005" y="2254"/>
                </a:lnTo>
                <a:lnTo>
                  <a:pt x="2029" y="2259"/>
                </a:lnTo>
                <a:lnTo>
                  <a:pt x="2051" y="2264"/>
                </a:lnTo>
                <a:lnTo>
                  <a:pt x="2072" y="2268"/>
                </a:lnTo>
                <a:lnTo>
                  <a:pt x="2090" y="2270"/>
                </a:lnTo>
                <a:lnTo>
                  <a:pt x="2106" y="2272"/>
                </a:lnTo>
                <a:lnTo>
                  <a:pt x="2119" y="2272"/>
                </a:lnTo>
                <a:lnTo>
                  <a:pt x="2130" y="2273"/>
                </a:lnTo>
                <a:lnTo>
                  <a:pt x="2135" y="2273"/>
                </a:lnTo>
                <a:lnTo>
                  <a:pt x="2138" y="2273"/>
                </a:lnTo>
                <a:lnTo>
                  <a:pt x="2195" y="2278"/>
                </a:lnTo>
                <a:lnTo>
                  <a:pt x="2250" y="2289"/>
                </a:lnTo>
                <a:lnTo>
                  <a:pt x="2303" y="2305"/>
                </a:lnTo>
                <a:lnTo>
                  <a:pt x="2354" y="2326"/>
                </a:lnTo>
                <a:lnTo>
                  <a:pt x="2402" y="2352"/>
                </a:lnTo>
                <a:lnTo>
                  <a:pt x="2446" y="2383"/>
                </a:lnTo>
                <a:lnTo>
                  <a:pt x="2487" y="2418"/>
                </a:lnTo>
                <a:lnTo>
                  <a:pt x="2526" y="2457"/>
                </a:lnTo>
                <a:lnTo>
                  <a:pt x="2558" y="2500"/>
                </a:lnTo>
                <a:lnTo>
                  <a:pt x="2588" y="2545"/>
                </a:lnTo>
                <a:lnTo>
                  <a:pt x="2613" y="2594"/>
                </a:lnTo>
                <a:lnTo>
                  <a:pt x="2632" y="2646"/>
                </a:lnTo>
                <a:lnTo>
                  <a:pt x="2647" y="2699"/>
                </a:lnTo>
                <a:lnTo>
                  <a:pt x="2656" y="2755"/>
                </a:lnTo>
                <a:lnTo>
                  <a:pt x="2659" y="2813"/>
                </a:lnTo>
                <a:lnTo>
                  <a:pt x="2659" y="3422"/>
                </a:lnTo>
                <a:lnTo>
                  <a:pt x="2657" y="3442"/>
                </a:lnTo>
                <a:lnTo>
                  <a:pt x="2648" y="3461"/>
                </a:lnTo>
                <a:lnTo>
                  <a:pt x="2636" y="3477"/>
                </a:lnTo>
                <a:lnTo>
                  <a:pt x="2620" y="3489"/>
                </a:lnTo>
                <a:lnTo>
                  <a:pt x="2602" y="3497"/>
                </a:lnTo>
                <a:lnTo>
                  <a:pt x="2581" y="3500"/>
                </a:lnTo>
                <a:lnTo>
                  <a:pt x="78" y="3500"/>
                </a:lnTo>
                <a:lnTo>
                  <a:pt x="58" y="3497"/>
                </a:lnTo>
                <a:lnTo>
                  <a:pt x="39" y="3489"/>
                </a:lnTo>
                <a:lnTo>
                  <a:pt x="23" y="3477"/>
                </a:lnTo>
                <a:lnTo>
                  <a:pt x="11" y="3461"/>
                </a:lnTo>
                <a:lnTo>
                  <a:pt x="3" y="3442"/>
                </a:lnTo>
                <a:lnTo>
                  <a:pt x="0" y="3422"/>
                </a:lnTo>
                <a:lnTo>
                  <a:pt x="0" y="2813"/>
                </a:lnTo>
                <a:lnTo>
                  <a:pt x="3" y="2755"/>
                </a:lnTo>
                <a:lnTo>
                  <a:pt x="12" y="2699"/>
                </a:lnTo>
                <a:lnTo>
                  <a:pt x="26" y="2646"/>
                </a:lnTo>
                <a:lnTo>
                  <a:pt x="47" y="2594"/>
                </a:lnTo>
                <a:lnTo>
                  <a:pt x="71" y="2545"/>
                </a:lnTo>
                <a:lnTo>
                  <a:pt x="100" y="2500"/>
                </a:lnTo>
                <a:lnTo>
                  <a:pt x="134" y="2457"/>
                </a:lnTo>
                <a:lnTo>
                  <a:pt x="171" y="2418"/>
                </a:lnTo>
                <a:lnTo>
                  <a:pt x="213" y="2383"/>
                </a:lnTo>
                <a:lnTo>
                  <a:pt x="258" y="2352"/>
                </a:lnTo>
                <a:lnTo>
                  <a:pt x="306" y="2326"/>
                </a:lnTo>
                <a:lnTo>
                  <a:pt x="357" y="2305"/>
                </a:lnTo>
                <a:lnTo>
                  <a:pt x="410" y="2289"/>
                </a:lnTo>
                <a:lnTo>
                  <a:pt x="465" y="2278"/>
                </a:lnTo>
                <a:lnTo>
                  <a:pt x="522" y="2273"/>
                </a:lnTo>
                <a:lnTo>
                  <a:pt x="524" y="2273"/>
                </a:lnTo>
                <a:lnTo>
                  <a:pt x="530" y="2273"/>
                </a:lnTo>
                <a:lnTo>
                  <a:pt x="540" y="2272"/>
                </a:lnTo>
                <a:lnTo>
                  <a:pt x="552" y="2272"/>
                </a:lnTo>
                <a:lnTo>
                  <a:pt x="568" y="2270"/>
                </a:lnTo>
                <a:lnTo>
                  <a:pt x="586" y="2268"/>
                </a:lnTo>
                <a:lnTo>
                  <a:pt x="608" y="2264"/>
                </a:lnTo>
                <a:lnTo>
                  <a:pt x="630" y="2259"/>
                </a:lnTo>
                <a:lnTo>
                  <a:pt x="654" y="2254"/>
                </a:lnTo>
                <a:lnTo>
                  <a:pt x="679" y="2245"/>
                </a:lnTo>
                <a:lnTo>
                  <a:pt x="706" y="2236"/>
                </a:lnTo>
                <a:lnTo>
                  <a:pt x="732" y="2224"/>
                </a:lnTo>
                <a:lnTo>
                  <a:pt x="760" y="2210"/>
                </a:lnTo>
                <a:lnTo>
                  <a:pt x="786" y="2194"/>
                </a:lnTo>
                <a:lnTo>
                  <a:pt x="814" y="2175"/>
                </a:lnTo>
                <a:lnTo>
                  <a:pt x="839" y="2153"/>
                </a:lnTo>
                <a:lnTo>
                  <a:pt x="865" y="2129"/>
                </a:lnTo>
                <a:lnTo>
                  <a:pt x="889" y="2100"/>
                </a:lnTo>
                <a:lnTo>
                  <a:pt x="911" y="2068"/>
                </a:lnTo>
                <a:lnTo>
                  <a:pt x="931" y="2033"/>
                </a:lnTo>
                <a:lnTo>
                  <a:pt x="949" y="1994"/>
                </a:lnTo>
                <a:lnTo>
                  <a:pt x="964" y="1952"/>
                </a:lnTo>
                <a:lnTo>
                  <a:pt x="977" y="1904"/>
                </a:lnTo>
                <a:lnTo>
                  <a:pt x="986" y="1852"/>
                </a:lnTo>
                <a:lnTo>
                  <a:pt x="935" y="1812"/>
                </a:lnTo>
                <a:lnTo>
                  <a:pt x="885" y="1767"/>
                </a:lnTo>
                <a:lnTo>
                  <a:pt x="839" y="1716"/>
                </a:lnTo>
                <a:lnTo>
                  <a:pt x="796" y="1661"/>
                </a:lnTo>
                <a:lnTo>
                  <a:pt x="757" y="1602"/>
                </a:lnTo>
                <a:lnTo>
                  <a:pt x="722" y="1538"/>
                </a:lnTo>
                <a:lnTo>
                  <a:pt x="690" y="1470"/>
                </a:lnTo>
                <a:lnTo>
                  <a:pt x="663" y="1398"/>
                </a:lnTo>
                <a:lnTo>
                  <a:pt x="640" y="1324"/>
                </a:lnTo>
                <a:lnTo>
                  <a:pt x="622" y="1245"/>
                </a:lnTo>
                <a:lnTo>
                  <a:pt x="609" y="1165"/>
                </a:lnTo>
                <a:lnTo>
                  <a:pt x="598" y="1152"/>
                </a:lnTo>
                <a:lnTo>
                  <a:pt x="591" y="1137"/>
                </a:lnTo>
                <a:lnTo>
                  <a:pt x="568" y="1078"/>
                </a:lnTo>
                <a:lnTo>
                  <a:pt x="550" y="1016"/>
                </a:lnTo>
                <a:lnTo>
                  <a:pt x="537" y="950"/>
                </a:lnTo>
                <a:lnTo>
                  <a:pt x="527" y="885"/>
                </a:lnTo>
                <a:lnTo>
                  <a:pt x="522" y="819"/>
                </a:lnTo>
                <a:lnTo>
                  <a:pt x="523" y="754"/>
                </a:lnTo>
                <a:lnTo>
                  <a:pt x="527" y="689"/>
                </a:lnTo>
                <a:lnTo>
                  <a:pt x="537" y="626"/>
                </a:lnTo>
                <a:lnTo>
                  <a:pt x="551" y="563"/>
                </a:lnTo>
                <a:lnTo>
                  <a:pt x="570" y="503"/>
                </a:lnTo>
                <a:lnTo>
                  <a:pt x="594" y="444"/>
                </a:lnTo>
                <a:lnTo>
                  <a:pt x="622" y="387"/>
                </a:lnTo>
                <a:lnTo>
                  <a:pt x="655" y="334"/>
                </a:lnTo>
                <a:lnTo>
                  <a:pt x="692" y="285"/>
                </a:lnTo>
                <a:lnTo>
                  <a:pt x="731" y="241"/>
                </a:lnTo>
                <a:lnTo>
                  <a:pt x="775" y="200"/>
                </a:lnTo>
                <a:lnTo>
                  <a:pt x="821" y="167"/>
                </a:lnTo>
                <a:lnTo>
                  <a:pt x="871" y="137"/>
                </a:lnTo>
                <a:lnTo>
                  <a:pt x="923" y="112"/>
                </a:lnTo>
                <a:lnTo>
                  <a:pt x="978" y="93"/>
                </a:lnTo>
                <a:lnTo>
                  <a:pt x="1032" y="81"/>
                </a:lnTo>
                <a:lnTo>
                  <a:pt x="1087" y="73"/>
                </a:lnTo>
                <a:lnTo>
                  <a:pt x="1146" y="47"/>
                </a:lnTo>
                <a:lnTo>
                  <a:pt x="1208" y="27"/>
                </a:lnTo>
                <a:lnTo>
                  <a:pt x="1269" y="12"/>
                </a:lnTo>
                <a:lnTo>
                  <a:pt x="1332" y="3"/>
                </a:lnTo>
                <a:lnTo>
                  <a:pt x="1396" y="0"/>
                </a:lnTo>
                <a:close/>
              </a:path>
            </a:pathLst>
          </a:custGeom>
          <a:solidFill>
            <a:srgbClr val="01365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49" name="Group 45">
            <a:extLst>
              <a:ext uri="{FF2B5EF4-FFF2-40B4-BE49-F238E27FC236}">
                <a16:creationId xmlns:a16="http://schemas.microsoft.com/office/drawing/2014/main" xmlns="" id="{25115368-7AF0-4C83-A1FF-3B3F23FD6E83}"/>
              </a:ext>
            </a:extLst>
          </p:cNvPr>
          <p:cNvGrpSpPr/>
          <p:nvPr/>
        </p:nvGrpSpPr>
        <p:grpSpPr>
          <a:xfrm>
            <a:off x="7138711" y="3119456"/>
            <a:ext cx="618874" cy="620640"/>
            <a:chOff x="7216775" y="2687638"/>
            <a:chExt cx="555625" cy="557212"/>
          </a:xfrm>
          <a:solidFill>
            <a:srgbClr val="013653"/>
          </a:solidFill>
        </p:grpSpPr>
        <p:sp>
          <p:nvSpPr>
            <p:cNvPr id="50" name="Freeform 123">
              <a:extLst>
                <a:ext uri="{FF2B5EF4-FFF2-40B4-BE49-F238E27FC236}">
                  <a16:creationId xmlns:a16="http://schemas.microsoft.com/office/drawing/2014/main" xmlns="" id="{D4757179-8900-4D19-87B1-8C96391E7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6775" y="2687638"/>
              <a:ext cx="555625" cy="557212"/>
            </a:xfrm>
            <a:custGeom>
              <a:avLst/>
              <a:gdLst>
                <a:gd name="T0" fmla="*/ 1528 w 3500"/>
                <a:gd name="T1" fmla="*/ 438 h 3510"/>
                <a:gd name="T2" fmla="*/ 1195 w 3500"/>
                <a:gd name="T3" fmla="*/ 616 h 3510"/>
                <a:gd name="T4" fmla="*/ 924 w 3500"/>
                <a:gd name="T5" fmla="*/ 637 h 3510"/>
                <a:gd name="T6" fmla="*/ 512 w 3500"/>
                <a:gd name="T7" fmla="*/ 758 h 3510"/>
                <a:gd name="T8" fmla="*/ 671 w 3500"/>
                <a:gd name="T9" fmla="*/ 1072 h 3510"/>
                <a:gd name="T10" fmla="*/ 505 w 3500"/>
                <a:gd name="T11" fmla="*/ 1473 h 3510"/>
                <a:gd name="T12" fmla="*/ 172 w 3500"/>
                <a:gd name="T13" fmla="*/ 1582 h 3510"/>
                <a:gd name="T14" fmla="*/ 378 w 3500"/>
                <a:gd name="T15" fmla="*/ 1959 h 3510"/>
                <a:gd name="T16" fmla="*/ 555 w 3500"/>
                <a:gd name="T17" fmla="*/ 2168 h 3510"/>
                <a:gd name="T18" fmla="*/ 665 w 3500"/>
                <a:gd name="T19" fmla="*/ 2528 h 3510"/>
                <a:gd name="T20" fmla="*/ 739 w 3500"/>
                <a:gd name="T21" fmla="*/ 2991 h 3510"/>
                <a:gd name="T22" fmla="*/ 1007 w 3500"/>
                <a:gd name="T23" fmla="*/ 2837 h 3510"/>
                <a:gd name="T24" fmla="*/ 1413 w 3500"/>
                <a:gd name="T25" fmla="*/ 2977 h 3510"/>
                <a:gd name="T26" fmla="*/ 1559 w 3500"/>
                <a:gd name="T27" fmla="*/ 3231 h 3510"/>
                <a:gd name="T28" fmla="*/ 1926 w 3500"/>
                <a:gd name="T29" fmla="*/ 3329 h 3510"/>
                <a:gd name="T30" fmla="*/ 2058 w 3500"/>
                <a:gd name="T31" fmla="*/ 2988 h 3510"/>
                <a:gd name="T32" fmla="*/ 2462 w 3500"/>
                <a:gd name="T33" fmla="*/ 2835 h 3510"/>
                <a:gd name="T34" fmla="*/ 2753 w 3500"/>
                <a:gd name="T35" fmla="*/ 2996 h 3510"/>
                <a:gd name="T36" fmla="*/ 2848 w 3500"/>
                <a:gd name="T37" fmla="*/ 2557 h 3510"/>
                <a:gd name="T38" fmla="*/ 2918 w 3500"/>
                <a:gd name="T39" fmla="*/ 2240 h 3510"/>
                <a:gd name="T40" fmla="*/ 3092 w 3500"/>
                <a:gd name="T41" fmla="*/ 1967 h 3510"/>
                <a:gd name="T42" fmla="*/ 3335 w 3500"/>
                <a:gd name="T43" fmla="*/ 1589 h 3510"/>
                <a:gd name="T44" fmla="*/ 3014 w 3500"/>
                <a:gd name="T45" fmla="*/ 1497 h 3510"/>
                <a:gd name="T46" fmla="*/ 2837 w 3500"/>
                <a:gd name="T47" fmla="*/ 1101 h 3510"/>
                <a:gd name="T48" fmla="*/ 2985 w 3500"/>
                <a:gd name="T49" fmla="*/ 767 h 3510"/>
                <a:gd name="T50" fmla="*/ 2656 w 3500"/>
                <a:gd name="T51" fmla="*/ 576 h 3510"/>
                <a:gd name="T52" fmla="*/ 2374 w 3500"/>
                <a:gd name="T53" fmla="*/ 652 h 3510"/>
                <a:gd name="T54" fmla="*/ 1988 w 3500"/>
                <a:gd name="T55" fmla="*/ 465 h 3510"/>
                <a:gd name="T56" fmla="*/ 1907 w 3500"/>
                <a:gd name="T57" fmla="*/ 164 h 3510"/>
                <a:gd name="T58" fmla="*/ 2048 w 3500"/>
                <a:gd name="T59" fmla="*/ 68 h 3510"/>
                <a:gd name="T60" fmla="*/ 2122 w 3500"/>
                <a:gd name="T61" fmla="*/ 370 h 3510"/>
                <a:gd name="T62" fmla="*/ 2469 w 3500"/>
                <a:gd name="T63" fmla="*/ 512 h 3510"/>
                <a:gd name="T64" fmla="*/ 2775 w 3500"/>
                <a:gd name="T65" fmla="*/ 352 h 3510"/>
                <a:gd name="T66" fmla="*/ 3143 w 3500"/>
                <a:gd name="T67" fmla="*/ 699 h 3510"/>
                <a:gd name="T68" fmla="*/ 2994 w 3500"/>
                <a:gd name="T69" fmla="*/ 1026 h 3510"/>
                <a:gd name="T70" fmla="*/ 3128 w 3500"/>
                <a:gd name="T71" fmla="*/ 1378 h 3510"/>
                <a:gd name="T72" fmla="*/ 3406 w 3500"/>
                <a:gd name="T73" fmla="*/ 1437 h 3510"/>
                <a:gd name="T74" fmla="*/ 3497 w 3500"/>
                <a:gd name="T75" fmla="*/ 1945 h 3510"/>
                <a:gd name="T76" fmla="*/ 3244 w 3500"/>
                <a:gd name="T77" fmla="*/ 2108 h 3510"/>
                <a:gd name="T78" fmla="*/ 3069 w 3500"/>
                <a:gd name="T79" fmla="*/ 2303 h 3510"/>
                <a:gd name="T80" fmla="*/ 3132 w 3500"/>
                <a:gd name="T81" fmla="*/ 2671 h 3510"/>
                <a:gd name="T82" fmla="*/ 3098 w 3500"/>
                <a:gd name="T83" fmla="*/ 2885 h 3510"/>
                <a:gd name="T84" fmla="*/ 2690 w 3500"/>
                <a:gd name="T85" fmla="*/ 3152 h 3510"/>
                <a:gd name="T86" fmla="*/ 2377 w 3500"/>
                <a:gd name="T87" fmla="*/ 3042 h 3510"/>
                <a:gd name="T88" fmla="*/ 2116 w 3500"/>
                <a:gd name="T89" fmla="*/ 3153 h 3510"/>
                <a:gd name="T90" fmla="*/ 1971 w 3500"/>
                <a:gd name="T91" fmla="*/ 3498 h 3510"/>
                <a:gd name="T92" fmla="*/ 1452 w 3500"/>
                <a:gd name="T93" fmla="*/ 3442 h 3510"/>
                <a:gd name="T94" fmla="*/ 1378 w 3500"/>
                <a:gd name="T95" fmla="*/ 3140 h 3510"/>
                <a:gd name="T96" fmla="*/ 1031 w 3500"/>
                <a:gd name="T97" fmla="*/ 2998 h 3510"/>
                <a:gd name="T98" fmla="*/ 725 w 3500"/>
                <a:gd name="T99" fmla="*/ 3158 h 3510"/>
                <a:gd name="T100" fmla="*/ 357 w 3500"/>
                <a:gd name="T101" fmla="*/ 2811 h 3510"/>
                <a:gd name="T102" fmla="*/ 506 w 3500"/>
                <a:gd name="T103" fmla="*/ 2484 h 3510"/>
                <a:gd name="T104" fmla="*/ 372 w 3500"/>
                <a:gd name="T105" fmla="*/ 2132 h 3510"/>
                <a:gd name="T106" fmla="*/ 94 w 3500"/>
                <a:gd name="T107" fmla="*/ 2073 h 3510"/>
                <a:gd name="T108" fmla="*/ 3 w 3500"/>
                <a:gd name="T109" fmla="*/ 1565 h 3510"/>
                <a:gd name="T110" fmla="*/ 256 w 3500"/>
                <a:gd name="T111" fmla="*/ 1402 h 3510"/>
                <a:gd name="T112" fmla="*/ 431 w 3500"/>
                <a:gd name="T113" fmla="*/ 1207 h 3510"/>
                <a:gd name="T114" fmla="*/ 368 w 3500"/>
                <a:gd name="T115" fmla="*/ 839 h 3510"/>
                <a:gd name="T116" fmla="*/ 402 w 3500"/>
                <a:gd name="T117" fmla="*/ 625 h 3510"/>
                <a:gd name="T118" fmla="*/ 810 w 3500"/>
                <a:gd name="T119" fmla="*/ 358 h 3510"/>
                <a:gd name="T120" fmla="*/ 1123 w 3500"/>
                <a:gd name="T121" fmla="*/ 468 h 3510"/>
                <a:gd name="T122" fmla="*/ 1384 w 3500"/>
                <a:gd name="T123" fmla="*/ 357 h 3510"/>
                <a:gd name="T124" fmla="*/ 1529 w 3500"/>
                <a:gd name="T125" fmla="*/ 12 h 3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00" h="3510">
                  <a:moveTo>
                    <a:pt x="1593" y="164"/>
                  </a:moveTo>
                  <a:lnTo>
                    <a:pt x="1585" y="166"/>
                  </a:lnTo>
                  <a:lnTo>
                    <a:pt x="1577" y="172"/>
                  </a:lnTo>
                  <a:lnTo>
                    <a:pt x="1574" y="181"/>
                  </a:lnTo>
                  <a:lnTo>
                    <a:pt x="1559" y="280"/>
                  </a:lnTo>
                  <a:lnTo>
                    <a:pt x="1546" y="379"/>
                  </a:lnTo>
                  <a:lnTo>
                    <a:pt x="1539" y="410"/>
                  </a:lnTo>
                  <a:lnTo>
                    <a:pt x="1528" y="438"/>
                  </a:lnTo>
                  <a:lnTo>
                    <a:pt x="1512" y="465"/>
                  </a:lnTo>
                  <a:lnTo>
                    <a:pt x="1492" y="487"/>
                  </a:lnTo>
                  <a:lnTo>
                    <a:pt x="1469" y="506"/>
                  </a:lnTo>
                  <a:lnTo>
                    <a:pt x="1442" y="522"/>
                  </a:lnTo>
                  <a:lnTo>
                    <a:pt x="1413" y="533"/>
                  </a:lnTo>
                  <a:lnTo>
                    <a:pt x="1338" y="556"/>
                  </a:lnTo>
                  <a:lnTo>
                    <a:pt x="1266" y="584"/>
                  </a:lnTo>
                  <a:lnTo>
                    <a:pt x="1195" y="616"/>
                  </a:lnTo>
                  <a:lnTo>
                    <a:pt x="1126" y="652"/>
                  </a:lnTo>
                  <a:lnTo>
                    <a:pt x="1098" y="665"/>
                  </a:lnTo>
                  <a:lnTo>
                    <a:pt x="1069" y="673"/>
                  </a:lnTo>
                  <a:lnTo>
                    <a:pt x="1038" y="675"/>
                  </a:lnTo>
                  <a:lnTo>
                    <a:pt x="1009" y="673"/>
                  </a:lnTo>
                  <a:lnTo>
                    <a:pt x="979" y="667"/>
                  </a:lnTo>
                  <a:lnTo>
                    <a:pt x="950" y="654"/>
                  </a:lnTo>
                  <a:lnTo>
                    <a:pt x="924" y="637"/>
                  </a:lnTo>
                  <a:lnTo>
                    <a:pt x="844" y="576"/>
                  </a:lnTo>
                  <a:lnTo>
                    <a:pt x="765" y="517"/>
                  </a:lnTo>
                  <a:lnTo>
                    <a:pt x="756" y="514"/>
                  </a:lnTo>
                  <a:lnTo>
                    <a:pt x="747" y="514"/>
                  </a:lnTo>
                  <a:lnTo>
                    <a:pt x="739" y="519"/>
                  </a:lnTo>
                  <a:lnTo>
                    <a:pt x="518" y="741"/>
                  </a:lnTo>
                  <a:lnTo>
                    <a:pt x="512" y="749"/>
                  </a:lnTo>
                  <a:lnTo>
                    <a:pt x="512" y="758"/>
                  </a:lnTo>
                  <a:lnTo>
                    <a:pt x="515" y="767"/>
                  </a:lnTo>
                  <a:lnTo>
                    <a:pt x="575" y="847"/>
                  </a:lnTo>
                  <a:lnTo>
                    <a:pt x="635" y="926"/>
                  </a:lnTo>
                  <a:lnTo>
                    <a:pt x="652" y="953"/>
                  </a:lnTo>
                  <a:lnTo>
                    <a:pt x="665" y="982"/>
                  </a:lnTo>
                  <a:lnTo>
                    <a:pt x="671" y="1012"/>
                  </a:lnTo>
                  <a:lnTo>
                    <a:pt x="673" y="1041"/>
                  </a:lnTo>
                  <a:lnTo>
                    <a:pt x="671" y="1072"/>
                  </a:lnTo>
                  <a:lnTo>
                    <a:pt x="663" y="1101"/>
                  </a:lnTo>
                  <a:lnTo>
                    <a:pt x="650" y="1130"/>
                  </a:lnTo>
                  <a:lnTo>
                    <a:pt x="614" y="1199"/>
                  </a:lnTo>
                  <a:lnTo>
                    <a:pt x="582" y="1270"/>
                  </a:lnTo>
                  <a:lnTo>
                    <a:pt x="555" y="1342"/>
                  </a:lnTo>
                  <a:lnTo>
                    <a:pt x="531" y="1417"/>
                  </a:lnTo>
                  <a:lnTo>
                    <a:pt x="521" y="1447"/>
                  </a:lnTo>
                  <a:lnTo>
                    <a:pt x="505" y="1473"/>
                  </a:lnTo>
                  <a:lnTo>
                    <a:pt x="486" y="1497"/>
                  </a:lnTo>
                  <a:lnTo>
                    <a:pt x="463" y="1517"/>
                  </a:lnTo>
                  <a:lnTo>
                    <a:pt x="437" y="1533"/>
                  </a:lnTo>
                  <a:lnTo>
                    <a:pt x="408" y="1543"/>
                  </a:lnTo>
                  <a:lnTo>
                    <a:pt x="378" y="1551"/>
                  </a:lnTo>
                  <a:lnTo>
                    <a:pt x="279" y="1564"/>
                  </a:lnTo>
                  <a:lnTo>
                    <a:pt x="180" y="1578"/>
                  </a:lnTo>
                  <a:lnTo>
                    <a:pt x="172" y="1582"/>
                  </a:lnTo>
                  <a:lnTo>
                    <a:pt x="165" y="1589"/>
                  </a:lnTo>
                  <a:lnTo>
                    <a:pt x="163" y="1599"/>
                  </a:lnTo>
                  <a:lnTo>
                    <a:pt x="163" y="1912"/>
                  </a:lnTo>
                  <a:lnTo>
                    <a:pt x="165" y="1921"/>
                  </a:lnTo>
                  <a:lnTo>
                    <a:pt x="172" y="1928"/>
                  </a:lnTo>
                  <a:lnTo>
                    <a:pt x="180" y="1932"/>
                  </a:lnTo>
                  <a:lnTo>
                    <a:pt x="279" y="1946"/>
                  </a:lnTo>
                  <a:lnTo>
                    <a:pt x="378" y="1959"/>
                  </a:lnTo>
                  <a:lnTo>
                    <a:pt x="408" y="1967"/>
                  </a:lnTo>
                  <a:lnTo>
                    <a:pt x="437" y="1977"/>
                  </a:lnTo>
                  <a:lnTo>
                    <a:pt x="463" y="1993"/>
                  </a:lnTo>
                  <a:lnTo>
                    <a:pt x="486" y="2013"/>
                  </a:lnTo>
                  <a:lnTo>
                    <a:pt x="505" y="2037"/>
                  </a:lnTo>
                  <a:lnTo>
                    <a:pt x="521" y="2063"/>
                  </a:lnTo>
                  <a:lnTo>
                    <a:pt x="531" y="2093"/>
                  </a:lnTo>
                  <a:lnTo>
                    <a:pt x="555" y="2168"/>
                  </a:lnTo>
                  <a:lnTo>
                    <a:pt x="582" y="2240"/>
                  </a:lnTo>
                  <a:lnTo>
                    <a:pt x="614" y="2311"/>
                  </a:lnTo>
                  <a:lnTo>
                    <a:pt x="650" y="2380"/>
                  </a:lnTo>
                  <a:lnTo>
                    <a:pt x="663" y="2409"/>
                  </a:lnTo>
                  <a:lnTo>
                    <a:pt x="671" y="2438"/>
                  </a:lnTo>
                  <a:lnTo>
                    <a:pt x="673" y="2469"/>
                  </a:lnTo>
                  <a:lnTo>
                    <a:pt x="671" y="2498"/>
                  </a:lnTo>
                  <a:lnTo>
                    <a:pt x="665" y="2528"/>
                  </a:lnTo>
                  <a:lnTo>
                    <a:pt x="652" y="2557"/>
                  </a:lnTo>
                  <a:lnTo>
                    <a:pt x="635" y="2584"/>
                  </a:lnTo>
                  <a:lnTo>
                    <a:pt x="575" y="2663"/>
                  </a:lnTo>
                  <a:lnTo>
                    <a:pt x="515" y="2743"/>
                  </a:lnTo>
                  <a:lnTo>
                    <a:pt x="512" y="2752"/>
                  </a:lnTo>
                  <a:lnTo>
                    <a:pt x="512" y="2761"/>
                  </a:lnTo>
                  <a:lnTo>
                    <a:pt x="518" y="2769"/>
                  </a:lnTo>
                  <a:lnTo>
                    <a:pt x="739" y="2991"/>
                  </a:lnTo>
                  <a:lnTo>
                    <a:pt x="747" y="2996"/>
                  </a:lnTo>
                  <a:lnTo>
                    <a:pt x="756" y="2997"/>
                  </a:lnTo>
                  <a:lnTo>
                    <a:pt x="765" y="2993"/>
                  </a:lnTo>
                  <a:lnTo>
                    <a:pt x="844" y="2934"/>
                  </a:lnTo>
                  <a:lnTo>
                    <a:pt x="924" y="2873"/>
                  </a:lnTo>
                  <a:lnTo>
                    <a:pt x="950" y="2856"/>
                  </a:lnTo>
                  <a:lnTo>
                    <a:pt x="978" y="2844"/>
                  </a:lnTo>
                  <a:lnTo>
                    <a:pt x="1007" y="2837"/>
                  </a:lnTo>
                  <a:lnTo>
                    <a:pt x="1036" y="2835"/>
                  </a:lnTo>
                  <a:lnTo>
                    <a:pt x="1067" y="2837"/>
                  </a:lnTo>
                  <a:lnTo>
                    <a:pt x="1098" y="2845"/>
                  </a:lnTo>
                  <a:lnTo>
                    <a:pt x="1126" y="2858"/>
                  </a:lnTo>
                  <a:lnTo>
                    <a:pt x="1195" y="2894"/>
                  </a:lnTo>
                  <a:lnTo>
                    <a:pt x="1266" y="2926"/>
                  </a:lnTo>
                  <a:lnTo>
                    <a:pt x="1338" y="2954"/>
                  </a:lnTo>
                  <a:lnTo>
                    <a:pt x="1413" y="2977"/>
                  </a:lnTo>
                  <a:lnTo>
                    <a:pt x="1442" y="2988"/>
                  </a:lnTo>
                  <a:lnTo>
                    <a:pt x="1469" y="3004"/>
                  </a:lnTo>
                  <a:lnTo>
                    <a:pt x="1492" y="3023"/>
                  </a:lnTo>
                  <a:lnTo>
                    <a:pt x="1512" y="3045"/>
                  </a:lnTo>
                  <a:lnTo>
                    <a:pt x="1528" y="3072"/>
                  </a:lnTo>
                  <a:lnTo>
                    <a:pt x="1539" y="3101"/>
                  </a:lnTo>
                  <a:lnTo>
                    <a:pt x="1546" y="3131"/>
                  </a:lnTo>
                  <a:lnTo>
                    <a:pt x="1559" y="3231"/>
                  </a:lnTo>
                  <a:lnTo>
                    <a:pt x="1574" y="3329"/>
                  </a:lnTo>
                  <a:lnTo>
                    <a:pt x="1577" y="3338"/>
                  </a:lnTo>
                  <a:lnTo>
                    <a:pt x="1585" y="3344"/>
                  </a:lnTo>
                  <a:lnTo>
                    <a:pt x="1593" y="3346"/>
                  </a:lnTo>
                  <a:lnTo>
                    <a:pt x="1907" y="3346"/>
                  </a:lnTo>
                  <a:lnTo>
                    <a:pt x="1915" y="3344"/>
                  </a:lnTo>
                  <a:lnTo>
                    <a:pt x="1923" y="3338"/>
                  </a:lnTo>
                  <a:lnTo>
                    <a:pt x="1926" y="3329"/>
                  </a:lnTo>
                  <a:lnTo>
                    <a:pt x="1941" y="3230"/>
                  </a:lnTo>
                  <a:lnTo>
                    <a:pt x="1954" y="3131"/>
                  </a:lnTo>
                  <a:lnTo>
                    <a:pt x="1961" y="3101"/>
                  </a:lnTo>
                  <a:lnTo>
                    <a:pt x="1972" y="3072"/>
                  </a:lnTo>
                  <a:lnTo>
                    <a:pt x="1988" y="3045"/>
                  </a:lnTo>
                  <a:lnTo>
                    <a:pt x="2008" y="3023"/>
                  </a:lnTo>
                  <a:lnTo>
                    <a:pt x="2031" y="3004"/>
                  </a:lnTo>
                  <a:lnTo>
                    <a:pt x="2058" y="2988"/>
                  </a:lnTo>
                  <a:lnTo>
                    <a:pt x="2087" y="2977"/>
                  </a:lnTo>
                  <a:lnTo>
                    <a:pt x="2162" y="2954"/>
                  </a:lnTo>
                  <a:lnTo>
                    <a:pt x="2234" y="2926"/>
                  </a:lnTo>
                  <a:lnTo>
                    <a:pt x="2305" y="2894"/>
                  </a:lnTo>
                  <a:lnTo>
                    <a:pt x="2374" y="2858"/>
                  </a:lnTo>
                  <a:lnTo>
                    <a:pt x="2402" y="2845"/>
                  </a:lnTo>
                  <a:lnTo>
                    <a:pt x="2431" y="2837"/>
                  </a:lnTo>
                  <a:lnTo>
                    <a:pt x="2462" y="2835"/>
                  </a:lnTo>
                  <a:lnTo>
                    <a:pt x="2491" y="2837"/>
                  </a:lnTo>
                  <a:lnTo>
                    <a:pt x="2521" y="2843"/>
                  </a:lnTo>
                  <a:lnTo>
                    <a:pt x="2550" y="2856"/>
                  </a:lnTo>
                  <a:lnTo>
                    <a:pt x="2576" y="2873"/>
                  </a:lnTo>
                  <a:lnTo>
                    <a:pt x="2656" y="2934"/>
                  </a:lnTo>
                  <a:lnTo>
                    <a:pt x="2735" y="2993"/>
                  </a:lnTo>
                  <a:lnTo>
                    <a:pt x="2744" y="2997"/>
                  </a:lnTo>
                  <a:lnTo>
                    <a:pt x="2753" y="2996"/>
                  </a:lnTo>
                  <a:lnTo>
                    <a:pt x="2761" y="2991"/>
                  </a:lnTo>
                  <a:lnTo>
                    <a:pt x="2982" y="2769"/>
                  </a:lnTo>
                  <a:lnTo>
                    <a:pt x="2988" y="2761"/>
                  </a:lnTo>
                  <a:lnTo>
                    <a:pt x="2988" y="2752"/>
                  </a:lnTo>
                  <a:lnTo>
                    <a:pt x="2985" y="2743"/>
                  </a:lnTo>
                  <a:lnTo>
                    <a:pt x="2925" y="2663"/>
                  </a:lnTo>
                  <a:lnTo>
                    <a:pt x="2865" y="2584"/>
                  </a:lnTo>
                  <a:lnTo>
                    <a:pt x="2848" y="2557"/>
                  </a:lnTo>
                  <a:lnTo>
                    <a:pt x="2835" y="2528"/>
                  </a:lnTo>
                  <a:lnTo>
                    <a:pt x="2829" y="2498"/>
                  </a:lnTo>
                  <a:lnTo>
                    <a:pt x="2827" y="2469"/>
                  </a:lnTo>
                  <a:lnTo>
                    <a:pt x="2829" y="2438"/>
                  </a:lnTo>
                  <a:lnTo>
                    <a:pt x="2837" y="2409"/>
                  </a:lnTo>
                  <a:lnTo>
                    <a:pt x="2850" y="2380"/>
                  </a:lnTo>
                  <a:lnTo>
                    <a:pt x="2886" y="2311"/>
                  </a:lnTo>
                  <a:lnTo>
                    <a:pt x="2918" y="2240"/>
                  </a:lnTo>
                  <a:lnTo>
                    <a:pt x="2945" y="2168"/>
                  </a:lnTo>
                  <a:lnTo>
                    <a:pt x="2969" y="2093"/>
                  </a:lnTo>
                  <a:lnTo>
                    <a:pt x="2979" y="2063"/>
                  </a:lnTo>
                  <a:lnTo>
                    <a:pt x="2995" y="2037"/>
                  </a:lnTo>
                  <a:lnTo>
                    <a:pt x="3014" y="2013"/>
                  </a:lnTo>
                  <a:lnTo>
                    <a:pt x="3037" y="1993"/>
                  </a:lnTo>
                  <a:lnTo>
                    <a:pt x="3063" y="1977"/>
                  </a:lnTo>
                  <a:lnTo>
                    <a:pt x="3092" y="1967"/>
                  </a:lnTo>
                  <a:lnTo>
                    <a:pt x="3122" y="1959"/>
                  </a:lnTo>
                  <a:lnTo>
                    <a:pt x="3221" y="1946"/>
                  </a:lnTo>
                  <a:lnTo>
                    <a:pt x="3320" y="1932"/>
                  </a:lnTo>
                  <a:lnTo>
                    <a:pt x="3328" y="1928"/>
                  </a:lnTo>
                  <a:lnTo>
                    <a:pt x="3335" y="1921"/>
                  </a:lnTo>
                  <a:lnTo>
                    <a:pt x="3337" y="1912"/>
                  </a:lnTo>
                  <a:lnTo>
                    <a:pt x="3337" y="1598"/>
                  </a:lnTo>
                  <a:lnTo>
                    <a:pt x="3335" y="1589"/>
                  </a:lnTo>
                  <a:lnTo>
                    <a:pt x="3328" y="1582"/>
                  </a:lnTo>
                  <a:lnTo>
                    <a:pt x="3320" y="1578"/>
                  </a:lnTo>
                  <a:lnTo>
                    <a:pt x="3221" y="1564"/>
                  </a:lnTo>
                  <a:lnTo>
                    <a:pt x="3122" y="1551"/>
                  </a:lnTo>
                  <a:lnTo>
                    <a:pt x="3092" y="1543"/>
                  </a:lnTo>
                  <a:lnTo>
                    <a:pt x="3063" y="1533"/>
                  </a:lnTo>
                  <a:lnTo>
                    <a:pt x="3037" y="1517"/>
                  </a:lnTo>
                  <a:lnTo>
                    <a:pt x="3014" y="1497"/>
                  </a:lnTo>
                  <a:lnTo>
                    <a:pt x="2995" y="1473"/>
                  </a:lnTo>
                  <a:lnTo>
                    <a:pt x="2979" y="1447"/>
                  </a:lnTo>
                  <a:lnTo>
                    <a:pt x="2969" y="1417"/>
                  </a:lnTo>
                  <a:lnTo>
                    <a:pt x="2945" y="1342"/>
                  </a:lnTo>
                  <a:lnTo>
                    <a:pt x="2918" y="1270"/>
                  </a:lnTo>
                  <a:lnTo>
                    <a:pt x="2886" y="1199"/>
                  </a:lnTo>
                  <a:lnTo>
                    <a:pt x="2850" y="1130"/>
                  </a:lnTo>
                  <a:lnTo>
                    <a:pt x="2837" y="1101"/>
                  </a:lnTo>
                  <a:lnTo>
                    <a:pt x="2829" y="1072"/>
                  </a:lnTo>
                  <a:lnTo>
                    <a:pt x="2827" y="1041"/>
                  </a:lnTo>
                  <a:lnTo>
                    <a:pt x="2829" y="1012"/>
                  </a:lnTo>
                  <a:lnTo>
                    <a:pt x="2835" y="982"/>
                  </a:lnTo>
                  <a:lnTo>
                    <a:pt x="2848" y="953"/>
                  </a:lnTo>
                  <a:lnTo>
                    <a:pt x="2865" y="926"/>
                  </a:lnTo>
                  <a:lnTo>
                    <a:pt x="2925" y="847"/>
                  </a:lnTo>
                  <a:lnTo>
                    <a:pt x="2985" y="767"/>
                  </a:lnTo>
                  <a:lnTo>
                    <a:pt x="2988" y="758"/>
                  </a:lnTo>
                  <a:lnTo>
                    <a:pt x="2988" y="749"/>
                  </a:lnTo>
                  <a:lnTo>
                    <a:pt x="2982" y="741"/>
                  </a:lnTo>
                  <a:lnTo>
                    <a:pt x="2761" y="519"/>
                  </a:lnTo>
                  <a:lnTo>
                    <a:pt x="2753" y="514"/>
                  </a:lnTo>
                  <a:lnTo>
                    <a:pt x="2744" y="514"/>
                  </a:lnTo>
                  <a:lnTo>
                    <a:pt x="2735" y="517"/>
                  </a:lnTo>
                  <a:lnTo>
                    <a:pt x="2656" y="576"/>
                  </a:lnTo>
                  <a:lnTo>
                    <a:pt x="2576" y="637"/>
                  </a:lnTo>
                  <a:lnTo>
                    <a:pt x="2550" y="654"/>
                  </a:lnTo>
                  <a:lnTo>
                    <a:pt x="2521" y="667"/>
                  </a:lnTo>
                  <a:lnTo>
                    <a:pt x="2491" y="673"/>
                  </a:lnTo>
                  <a:lnTo>
                    <a:pt x="2462" y="675"/>
                  </a:lnTo>
                  <a:lnTo>
                    <a:pt x="2431" y="673"/>
                  </a:lnTo>
                  <a:lnTo>
                    <a:pt x="2402" y="665"/>
                  </a:lnTo>
                  <a:lnTo>
                    <a:pt x="2374" y="652"/>
                  </a:lnTo>
                  <a:lnTo>
                    <a:pt x="2305" y="616"/>
                  </a:lnTo>
                  <a:lnTo>
                    <a:pt x="2234" y="584"/>
                  </a:lnTo>
                  <a:lnTo>
                    <a:pt x="2162" y="556"/>
                  </a:lnTo>
                  <a:lnTo>
                    <a:pt x="2087" y="533"/>
                  </a:lnTo>
                  <a:lnTo>
                    <a:pt x="2058" y="522"/>
                  </a:lnTo>
                  <a:lnTo>
                    <a:pt x="2031" y="506"/>
                  </a:lnTo>
                  <a:lnTo>
                    <a:pt x="2008" y="487"/>
                  </a:lnTo>
                  <a:lnTo>
                    <a:pt x="1988" y="465"/>
                  </a:lnTo>
                  <a:lnTo>
                    <a:pt x="1972" y="438"/>
                  </a:lnTo>
                  <a:lnTo>
                    <a:pt x="1961" y="410"/>
                  </a:lnTo>
                  <a:lnTo>
                    <a:pt x="1954" y="379"/>
                  </a:lnTo>
                  <a:lnTo>
                    <a:pt x="1941" y="280"/>
                  </a:lnTo>
                  <a:lnTo>
                    <a:pt x="1926" y="181"/>
                  </a:lnTo>
                  <a:lnTo>
                    <a:pt x="1923" y="172"/>
                  </a:lnTo>
                  <a:lnTo>
                    <a:pt x="1915" y="166"/>
                  </a:lnTo>
                  <a:lnTo>
                    <a:pt x="1907" y="164"/>
                  </a:lnTo>
                  <a:lnTo>
                    <a:pt x="1593" y="164"/>
                  </a:lnTo>
                  <a:close/>
                  <a:moveTo>
                    <a:pt x="1593" y="0"/>
                  </a:moveTo>
                  <a:lnTo>
                    <a:pt x="1907" y="0"/>
                  </a:lnTo>
                  <a:lnTo>
                    <a:pt x="1940" y="3"/>
                  </a:lnTo>
                  <a:lnTo>
                    <a:pt x="1971" y="12"/>
                  </a:lnTo>
                  <a:lnTo>
                    <a:pt x="2000" y="26"/>
                  </a:lnTo>
                  <a:lnTo>
                    <a:pt x="2026" y="45"/>
                  </a:lnTo>
                  <a:lnTo>
                    <a:pt x="2048" y="68"/>
                  </a:lnTo>
                  <a:lnTo>
                    <a:pt x="2067" y="95"/>
                  </a:lnTo>
                  <a:lnTo>
                    <a:pt x="2080" y="124"/>
                  </a:lnTo>
                  <a:lnTo>
                    <a:pt x="2088" y="156"/>
                  </a:lnTo>
                  <a:lnTo>
                    <a:pt x="2102" y="256"/>
                  </a:lnTo>
                  <a:lnTo>
                    <a:pt x="2116" y="357"/>
                  </a:lnTo>
                  <a:lnTo>
                    <a:pt x="2117" y="363"/>
                  </a:lnTo>
                  <a:lnTo>
                    <a:pt x="2119" y="367"/>
                  </a:lnTo>
                  <a:lnTo>
                    <a:pt x="2122" y="370"/>
                  </a:lnTo>
                  <a:lnTo>
                    <a:pt x="2125" y="373"/>
                  </a:lnTo>
                  <a:lnTo>
                    <a:pt x="2130" y="374"/>
                  </a:lnTo>
                  <a:lnTo>
                    <a:pt x="2215" y="401"/>
                  </a:lnTo>
                  <a:lnTo>
                    <a:pt x="2296" y="432"/>
                  </a:lnTo>
                  <a:lnTo>
                    <a:pt x="2377" y="468"/>
                  </a:lnTo>
                  <a:lnTo>
                    <a:pt x="2454" y="509"/>
                  </a:lnTo>
                  <a:lnTo>
                    <a:pt x="2462" y="512"/>
                  </a:lnTo>
                  <a:lnTo>
                    <a:pt x="2469" y="512"/>
                  </a:lnTo>
                  <a:lnTo>
                    <a:pt x="2477" y="507"/>
                  </a:lnTo>
                  <a:lnTo>
                    <a:pt x="2557" y="446"/>
                  </a:lnTo>
                  <a:lnTo>
                    <a:pt x="2638" y="385"/>
                  </a:lnTo>
                  <a:lnTo>
                    <a:pt x="2663" y="369"/>
                  </a:lnTo>
                  <a:lnTo>
                    <a:pt x="2690" y="358"/>
                  </a:lnTo>
                  <a:lnTo>
                    <a:pt x="2718" y="352"/>
                  </a:lnTo>
                  <a:lnTo>
                    <a:pt x="2746" y="350"/>
                  </a:lnTo>
                  <a:lnTo>
                    <a:pt x="2775" y="352"/>
                  </a:lnTo>
                  <a:lnTo>
                    <a:pt x="2803" y="358"/>
                  </a:lnTo>
                  <a:lnTo>
                    <a:pt x="2830" y="369"/>
                  </a:lnTo>
                  <a:lnTo>
                    <a:pt x="2854" y="384"/>
                  </a:lnTo>
                  <a:lnTo>
                    <a:pt x="2876" y="403"/>
                  </a:lnTo>
                  <a:lnTo>
                    <a:pt x="3098" y="625"/>
                  </a:lnTo>
                  <a:lnTo>
                    <a:pt x="3117" y="648"/>
                  </a:lnTo>
                  <a:lnTo>
                    <a:pt x="3132" y="672"/>
                  </a:lnTo>
                  <a:lnTo>
                    <a:pt x="3143" y="699"/>
                  </a:lnTo>
                  <a:lnTo>
                    <a:pt x="3149" y="728"/>
                  </a:lnTo>
                  <a:lnTo>
                    <a:pt x="3151" y="756"/>
                  </a:lnTo>
                  <a:lnTo>
                    <a:pt x="3149" y="784"/>
                  </a:lnTo>
                  <a:lnTo>
                    <a:pt x="3143" y="813"/>
                  </a:lnTo>
                  <a:lnTo>
                    <a:pt x="3132" y="839"/>
                  </a:lnTo>
                  <a:lnTo>
                    <a:pt x="3116" y="865"/>
                  </a:lnTo>
                  <a:lnTo>
                    <a:pt x="3056" y="946"/>
                  </a:lnTo>
                  <a:lnTo>
                    <a:pt x="2994" y="1026"/>
                  </a:lnTo>
                  <a:lnTo>
                    <a:pt x="2990" y="1034"/>
                  </a:lnTo>
                  <a:lnTo>
                    <a:pt x="2990" y="1041"/>
                  </a:lnTo>
                  <a:lnTo>
                    <a:pt x="2992" y="1049"/>
                  </a:lnTo>
                  <a:lnTo>
                    <a:pt x="3033" y="1126"/>
                  </a:lnTo>
                  <a:lnTo>
                    <a:pt x="3069" y="1207"/>
                  </a:lnTo>
                  <a:lnTo>
                    <a:pt x="3100" y="1289"/>
                  </a:lnTo>
                  <a:lnTo>
                    <a:pt x="3127" y="1374"/>
                  </a:lnTo>
                  <a:lnTo>
                    <a:pt x="3128" y="1378"/>
                  </a:lnTo>
                  <a:lnTo>
                    <a:pt x="3131" y="1382"/>
                  </a:lnTo>
                  <a:lnTo>
                    <a:pt x="3134" y="1385"/>
                  </a:lnTo>
                  <a:lnTo>
                    <a:pt x="3138" y="1387"/>
                  </a:lnTo>
                  <a:lnTo>
                    <a:pt x="3144" y="1388"/>
                  </a:lnTo>
                  <a:lnTo>
                    <a:pt x="3244" y="1402"/>
                  </a:lnTo>
                  <a:lnTo>
                    <a:pt x="3344" y="1416"/>
                  </a:lnTo>
                  <a:lnTo>
                    <a:pt x="3376" y="1424"/>
                  </a:lnTo>
                  <a:lnTo>
                    <a:pt x="3406" y="1437"/>
                  </a:lnTo>
                  <a:lnTo>
                    <a:pt x="3432" y="1456"/>
                  </a:lnTo>
                  <a:lnTo>
                    <a:pt x="3455" y="1478"/>
                  </a:lnTo>
                  <a:lnTo>
                    <a:pt x="3475" y="1504"/>
                  </a:lnTo>
                  <a:lnTo>
                    <a:pt x="3488" y="1534"/>
                  </a:lnTo>
                  <a:lnTo>
                    <a:pt x="3497" y="1565"/>
                  </a:lnTo>
                  <a:lnTo>
                    <a:pt x="3500" y="1598"/>
                  </a:lnTo>
                  <a:lnTo>
                    <a:pt x="3500" y="1912"/>
                  </a:lnTo>
                  <a:lnTo>
                    <a:pt x="3497" y="1945"/>
                  </a:lnTo>
                  <a:lnTo>
                    <a:pt x="3488" y="1976"/>
                  </a:lnTo>
                  <a:lnTo>
                    <a:pt x="3475" y="2006"/>
                  </a:lnTo>
                  <a:lnTo>
                    <a:pt x="3455" y="2032"/>
                  </a:lnTo>
                  <a:lnTo>
                    <a:pt x="3432" y="2054"/>
                  </a:lnTo>
                  <a:lnTo>
                    <a:pt x="3406" y="2073"/>
                  </a:lnTo>
                  <a:lnTo>
                    <a:pt x="3376" y="2086"/>
                  </a:lnTo>
                  <a:lnTo>
                    <a:pt x="3344" y="2094"/>
                  </a:lnTo>
                  <a:lnTo>
                    <a:pt x="3244" y="2108"/>
                  </a:lnTo>
                  <a:lnTo>
                    <a:pt x="3144" y="2122"/>
                  </a:lnTo>
                  <a:lnTo>
                    <a:pt x="3138" y="2123"/>
                  </a:lnTo>
                  <a:lnTo>
                    <a:pt x="3134" y="2125"/>
                  </a:lnTo>
                  <a:lnTo>
                    <a:pt x="3131" y="2128"/>
                  </a:lnTo>
                  <a:lnTo>
                    <a:pt x="3128" y="2132"/>
                  </a:lnTo>
                  <a:lnTo>
                    <a:pt x="3127" y="2136"/>
                  </a:lnTo>
                  <a:lnTo>
                    <a:pt x="3100" y="2221"/>
                  </a:lnTo>
                  <a:lnTo>
                    <a:pt x="3069" y="2303"/>
                  </a:lnTo>
                  <a:lnTo>
                    <a:pt x="3033" y="2384"/>
                  </a:lnTo>
                  <a:lnTo>
                    <a:pt x="2992" y="2461"/>
                  </a:lnTo>
                  <a:lnTo>
                    <a:pt x="2990" y="2469"/>
                  </a:lnTo>
                  <a:lnTo>
                    <a:pt x="2990" y="2476"/>
                  </a:lnTo>
                  <a:lnTo>
                    <a:pt x="2994" y="2484"/>
                  </a:lnTo>
                  <a:lnTo>
                    <a:pt x="3056" y="2564"/>
                  </a:lnTo>
                  <a:lnTo>
                    <a:pt x="3116" y="2645"/>
                  </a:lnTo>
                  <a:lnTo>
                    <a:pt x="3132" y="2671"/>
                  </a:lnTo>
                  <a:lnTo>
                    <a:pt x="3143" y="2697"/>
                  </a:lnTo>
                  <a:lnTo>
                    <a:pt x="3149" y="2726"/>
                  </a:lnTo>
                  <a:lnTo>
                    <a:pt x="3151" y="2754"/>
                  </a:lnTo>
                  <a:lnTo>
                    <a:pt x="3149" y="2782"/>
                  </a:lnTo>
                  <a:lnTo>
                    <a:pt x="3143" y="2810"/>
                  </a:lnTo>
                  <a:lnTo>
                    <a:pt x="3132" y="2838"/>
                  </a:lnTo>
                  <a:lnTo>
                    <a:pt x="3117" y="2862"/>
                  </a:lnTo>
                  <a:lnTo>
                    <a:pt x="3098" y="2885"/>
                  </a:lnTo>
                  <a:lnTo>
                    <a:pt x="2876" y="3107"/>
                  </a:lnTo>
                  <a:lnTo>
                    <a:pt x="2854" y="3126"/>
                  </a:lnTo>
                  <a:lnTo>
                    <a:pt x="2830" y="3141"/>
                  </a:lnTo>
                  <a:lnTo>
                    <a:pt x="2802" y="3152"/>
                  </a:lnTo>
                  <a:lnTo>
                    <a:pt x="2775" y="3158"/>
                  </a:lnTo>
                  <a:lnTo>
                    <a:pt x="2746" y="3160"/>
                  </a:lnTo>
                  <a:lnTo>
                    <a:pt x="2718" y="3158"/>
                  </a:lnTo>
                  <a:lnTo>
                    <a:pt x="2690" y="3152"/>
                  </a:lnTo>
                  <a:lnTo>
                    <a:pt x="2663" y="3141"/>
                  </a:lnTo>
                  <a:lnTo>
                    <a:pt x="2638" y="3125"/>
                  </a:lnTo>
                  <a:lnTo>
                    <a:pt x="2557" y="3064"/>
                  </a:lnTo>
                  <a:lnTo>
                    <a:pt x="2477" y="3003"/>
                  </a:lnTo>
                  <a:lnTo>
                    <a:pt x="2469" y="2998"/>
                  </a:lnTo>
                  <a:lnTo>
                    <a:pt x="2462" y="2998"/>
                  </a:lnTo>
                  <a:lnTo>
                    <a:pt x="2454" y="3001"/>
                  </a:lnTo>
                  <a:lnTo>
                    <a:pt x="2377" y="3042"/>
                  </a:lnTo>
                  <a:lnTo>
                    <a:pt x="2296" y="3078"/>
                  </a:lnTo>
                  <a:lnTo>
                    <a:pt x="2215" y="3109"/>
                  </a:lnTo>
                  <a:lnTo>
                    <a:pt x="2130" y="3136"/>
                  </a:lnTo>
                  <a:lnTo>
                    <a:pt x="2125" y="3137"/>
                  </a:lnTo>
                  <a:lnTo>
                    <a:pt x="2122" y="3140"/>
                  </a:lnTo>
                  <a:lnTo>
                    <a:pt x="2119" y="3143"/>
                  </a:lnTo>
                  <a:lnTo>
                    <a:pt x="2117" y="3147"/>
                  </a:lnTo>
                  <a:lnTo>
                    <a:pt x="2116" y="3153"/>
                  </a:lnTo>
                  <a:lnTo>
                    <a:pt x="2102" y="3254"/>
                  </a:lnTo>
                  <a:lnTo>
                    <a:pt x="2088" y="3354"/>
                  </a:lnTo>
                  <a:lnTo>
                    <a:pt x="2080" y="3386"/>
                  </a:lnTo>
                  <a:lnTo>
                    <a:pt x="2067" y="3415"/>
                  </a:lnTo>
                  <a:lnTo>
                    <a:pt x="2048" y="3442"/>
                  </a:lnTo>
                  <a:lnTo>
                    <a:pt x="2026" y="3465"/>
                  </a:lnTo>
                  <a:lnTo>
                    <a:pt x="2000" y="3484"/>
                  </a:lnTo>
                  <a:lnTo>
                    <a:pt x="1971" y="3498"/>
                  </a:lnTo>
                  <a:lnTo>
                    <a:pt x="1940" y="3507"/>
                  </a:lnTo>
                  <a:lnTo>
                    <a:pt x="1907" y="3510"/>
                  </a:lnTo>
                  <a:lnTo>
                    <a:pt x="1593" y="3510"/>
                  </a:lnTo>
                  <a:lnTo>
                    <a:pt x="1560" y="3507"/>
                  </a:lnTo>
                  <a:lnTo>
                    <a:pt x="1529" y="3498"/>
                  </a:lnTo>
                  <a:lnTo>
                    <a:pt x="1500" y="3484"/>
                  </a:lnTo>
                  <a:lnTo>
                    <a:pt x="1474" y="3465"/>
                  </a:lnTo>
                  <a:lnTo>
                    <a:pt x="1452" y="3442"/>
                  </a:lnTo>
                  <a:lnTo>
                    <a:pt x="1433" y="3415"/>
                  </a:lnTo>
                  <a:lnTo>
                    <a:pt x="1420" y="3386"/>
                  </a:lnTo>
                  <a:lnTo>
                    <a:pt x="1412" y="3354"/>
                  </a:lnTo>
                  <a:lnTo>
                    <a:pt x="1398" y="3254"/>
                  </a:lnTo>
                  <a:lnTo>
                    <a:pt x="1384" y="3153"/>
                  </a:lnTo>
                  <a:lnTo>
                    <a:pt x="1383" y="3147"/>
                  </a:lnTo>
                  <a:lnTo>
                    <a:pt x="1381" y="3143"/>
                  </a:lnTo>
                  <a:lnTo>
                    <a:pt x="1378" y="3140"/>
                  </a:lnTo>
                  <a:lnTo>
                    <a:pt x="1375" y="3137"/>
                  </a:lnTo>
                  <a:lnTo>
                    <a:pt x="1370" y="3136"/>
                  </a:lnTo>
                  <a:lnTo>
                    <a:pt x="1285" y="3109"/>
                  </a:lnTo>
                  <a:lnTo>
                    <a:pt x="1204" y="3078"/>
                  </a:lnTo>
                  <a:lnTo>
                    <a:pt x="1123" y="3042"/>
                  </a:lnTo>
                  <a:lnTo>
                    <a:pt x="1046" y="3001"/>
                  </a:lnTo>
                  <a:lnTo>
                    <a:pt x="1038" y="2998"/>
                  </a:lnTo>
                  <a:lnTo>
                    <a:pt x="1031" y="2998"/>
                  </a:lnTo>
                  <a:lnTo>
                    <a:pt x="1023" y="3003"/>
                  </a:lnTo>
                  <a:lnTo>
                    <a:pt x="943" y="3064"/>
                  </a:lnTo>
                  <a:lnTo>
                    <a:pt x="862" y="3125"/>
                  </a:lnTo>
                  <a:lnTo>
                    <a:pt x="837" y="3141"/>
                  </a:lnTo>
                  <a:lnTo>
                    <a:pt x="810" y="3152"/>
                  </a:lnTo>
                  <a:lnTo>
                    <a:pt x="782" y="3158"/>
                  </a:lnTo>
                  <a:lnTo>
                    <a:pt x="754" y="3161"/>
                  </a:lnTo>
                  <a:lnTo>
                    <a:pt x="725" y="3158"/>
                  </a:lnTo>
                  <a:lnTo>
                    <a:pt x="697" y="3152"/>
                  </a:lnTo>
                  <a:lnTo>
                    <a:pt x="670" y="3141"/>
                  </a:lnTo>
                  <a:lnTo>
                    <a:pt x="646" y="3126"/>
                  </a:lnTo>
                  <a:lnTo>
                    <a:pt x="624" y="3107"/>
                  </a:lnTo>
                  <a:lnTo>
                    <a:pt x="402" y="2885"/>
                  </a:lnTo>
                  <a:lnTo>
                    <a:pt x="383" y="2862"/>
                  </a:lnTo>
                  <a:lnTo>
                    <a:pt x="368" y="2838"/>
                  </a:lnTo>
                  <a:lnTo>
                    <a:pt x="357" y="2811"/>
                  </a:lnTo>
                  <a:lnTo>
                    <a:pt x="351" y="2782"/>
                  </a:lnTo>
                  <a:lnTo>
                    <a:pt x="348" y="2754"/>
                  </a:lnTo>
                  <a:lnTo>
                    <a:pt x="351" y="2726"/>
                  </a:lnTo>
                  <a:lnTo>
                    <a:pt x="357" y="2697"/>
                  </a:lnTo>
                  <a:lnTo>
                    <a:pt x="368" y="2671"/>
                  </a:lnTo>
                  <a:lnTo>
                    <a:pt x="384" y="2645"/>
                  </a:lnTo>
                  <a:lnTo>
                    <a:pt x="444" y="2564"/>
                  </a:lnTo>
                  <a:lnTo>
                    <a:pt x="506" y="2484"/>
                  </a:lnTo>
                  <a:lnTo>
                    <a:pt x="510" y="2476"/>
                  </a:lnTo>
                  <a:lnTo>
                    <a:pt x="510" y="2469"/>
                  </a:lnTo>
                  <a:lnTo>
                    <a:pt x="508" y="2461"/>
                  </a:lnTo>
                  <a:lnTo>
                    <a:pt x="467" y="2384"/>
                  </a:lnTo>
                  <a:lnTo>
                    <a:pt x="431" y="2303"/>
                  </a:lnTo>
                  <a:lnTo>
                    <a:pt x="400" y="2221"/>
                  </a:lnTo>
                  <a:lnTo>
                    <a:pt x="373" y="2136"/>
                  </a:lnTo>
                  <a:lnTo>
                    <a:pt x="372" y="2132"/>
                  </a:lnTo>
                  <a:lnTo>
                    <a:pt x="369" y="2128"/>
                  </a:lnTo>
                  <a:lnTo>
                    <a:pt x="366" y="2125"/>
                  </a:lnTo>
                  <a:lnTo>
                    <a:pt x="362" y="2123"/>
                  </a:lnTo>
                  <a:lnTo>
                    <a:pt x="356" y="2122"/>
                  </a:lnTo>
                  <a:lnTo>
                    <a:pt x="256" y="2108"/>
                  </a:lnTo>
                  <a:lnTo>
                    <a:pt x="156" y="2094"/>
                  </a:lnTo>
                  <a:lnTo>
                    <a:pt x="124" y="2086"/>
                  </a:lnTo>
                  <a:lnTo>
                    <a:pt x="94" y="2073"/>
                  </a:lnTo>
                  <a:lnTo>
                    <a:pt x="68" y="2054"/>
                  </a:lnTo>
                  <a:lnTo>
                    <a:pt x="45" y="2032"/>
                  </a:lnTo>
                  <a:lnTo>
                    <a:pt x="25" y="2006"/>
                  </a:lnTo>
                  <a:lnTo>
                    <a:pt x="12" y="1976"/>
                  </a:lnTo>
                  <a:lnTo>
                    <a:pt x="3" y="1945"/>
                  </a:lnTo>
                  <a:lnTo>
                    <a:pt x="0" y="1912"/>
                  </a:lnTo>
                  <a:lnTo>
                    <a:pt x="0" y="1598"/>
                  </a:lnTo>
                  <a:lnTo>
                    <a:pt x="3" y="1565"/>
                  </a:lnTo>
                  <a:lnTo>
                    <a:pt x="12" y="1534"/>
                  </a:lnTo>
                  <a:lnTo>
                    <a:pt x="25" y="1504"/>
                  </a:lnTo>
                  <a:lnTo>
                    <a:pt x="45" y="1478"/>
                  </a:lnTo>
                  <a:lnTo>
                    <a:pt x="68" y="1456"/>
                  </a:lnTo>
                  <a:lnTo>
                    <a:pt x="94" y="1437"/>
                  </a:lnTo>
                  <a:lnTo>
                    <a:pt x="124" y="1424"/>
                  </a:lnTo>
                  <a:lnTo>
                    <a:pt x="156" y="1416"/>
                  </a:lnTo>
                  <a:lnTo>
                    <a:pt x="256" y="1402"/>
                  </a:lnTo>
                  <a:lnTo>
                    <a:pt x="356" y="1388"/>
                  </a:lnTo>
                  <a:lnTo>
                    <a:pt x="362" y="1387"/>
                  </a:lnTo>
                  <a:lnTo>
                    <a:pt x="366" y="1385"/>
                  </a:lnTo>
                  <a:lnTo>
                    <a:pt x="369" y="1382"/>
                  </a:lnTo>
                  <a:lnTo>
                    <a:pt x="372" y="1378"/>
                  </a:lnTo>
                  <a:lnTo>
                    <a:pt x="373" y="1374"/>
                  </a:lnTo>
                  <a:lnTo>
                    <a:pt x="400" y="1289"/>
                  </a:lnTo>
                  <a:lnTo>
                    <a:pt x="431" y="1207"/>
                  </a:lnTo>
                  <a:lnTo>
                    <a:pt x="467" y="1126"/>
                  </a:lnTo>
                  <a:lnTo>
                    <a:pt x="508" y="1049"/>
                  </a:lnTo>
                  <a:lnTo>
                    <a:pt x="510" y="1041"/>
                  </a:lnTo>
                  <a:lnTo>
                    <a:pt x="510" y="1034"/>
                  </a:lnTo>
                  <a:lnTo>
                    <a:pt x="506" y="1026"/>
                  </a:lnTo>
                  <a:lnTo>
                    <a:pt x="444" y="946"/>
                  </a:lnTo>
                  <a:lnTo>
                    <a:pt x="384" y="865"/>
                  </a:lnTo>
                  <a:lnTo>
                    <a:pt x="368" y="839"/>
                  </a:lnTo>
                  <a:lnTo>
                    <a:pt x="357" y="813"/>
                  </a:lnTo>
                  <a:lnTo>
                    <a:pt x="351" y="784"/>
                  </a:lnTo>
                  <a:lnTo>
                    <a:pt x="348" y="756"/>
                  </a:lnTo>
                  <a:lnTo>
                    <a:pt x="351" y="728"/>
                  </a:lnTo>
                  <a:lnTo>
                    <a:pt x="357" y="700"/>
                  </a:lnTo>
                  <a:lnTo>
                    <a:pt x="368" y="672"/>
                  </a:lnTo>
                  <a:lnTo>
                    <a:pt x="383" y="648"/>
                  </a:lnTo>
                  <a:lnTo>
                    <a:pt x="402" y="625"/>
                  </a:lnTo>
                  <a:lnTo>
                    <a:pt x="624" y="403"/>
                  </a:lnTo>
                  <a:lnTo>
                    <a:pt x="646" y="384"/>
                  </a:lnTo>
                  <a:lnTo>
                    <a:pt x="670" y="369"/>
                  </a:lnTo>
                  <a:lnTo>
                    <a:pt x="697" y="358"/>
                  </a:lnTo>
                  <a:lnTo>
                    <a:pt x="725" y="352"/>
                  </a:lnTo>
                  <a:lnTo>
                    <a:pt x="754" y="350"/>
                  </a:lnTo>
                  <a:lnTo>
                    <a:pt x="782" y="352"/>
                  </a:lnTo>
                  <a:lnTo>
                    <a:pt x="810" y="358"/>
                  </a:lnTo>
                  <a:lnTo>
                    <a:pt x="837" y="369"/>
                  </a:lnTo>
                  <a:lnTo>
                    <a:pt x="862" y="385"/>
                  </a:lnTo>
                  <a:lnTo>
                    <a:pt x="943" y="446"/>
                  </a:lnTo>
                  <a:lnTo>
                    <a:pt x="1023" y="507"/>
                  </a:lnTo>
                  <a:lnTo>
                    <a:pt x="1031" y="512"/>
                  </a:lnTo>
                  <a:lnTo>
                    <a:pt x="1038" y="512"/>
                  </a:lnTo>
                  <a:lnTo>
                    <a:pt x="1046" y="509"/>
                  </a:lnTo>
                  <a:lnTo>
                    <a:pt x="1123" y="468"/>
                  </a:lnTo>
                  <a:lnTo>
                    <a:pt x="1204" y="432"/>
                  </a:lnTo>
                  <a:lnTo>
                    <a:pt x="1285" y="401"/>
                  </a:lnTo>
                  <a:lnTo>
                    <a:pt x="1370" y="374"/>
                  </a:lnTo>
                  <a:lnTo>
                    <a:pt x="1375" y="373"/>
                  </a:lnTo>
                  <a:lnTo>
                    <a:pt x="1378" y="370"/>
                  </a:lnTo>
                  <a:lnTo>
                    <a:pt x="1381" y="367"/>
                  </a:lnTo>
                  <a:lnTo>
                    <a:pt x="1383" y="363"/>
                  </a:lnTo>
                  <a:lnTo>
                    <a:pt x="1384" y="357"/>
                  </a:lnTo>
                  <a:lnTo>
                    <a:pt x="1398" y="256"/>
                  </a:lnTo>
                  <a:lnTo>
                    <a:pt x="1412" y="156"/>
                  </a:lnTo>
                  <a:lnTo>
                    <a:pt x="1420" y="124"/>
                  </a:lnTo>
                  <a:lnTo>
                    <a:pt x="1433" y="95"/>
                  </a:lnTo>
                  <a:lnTo>
                    <a:pt x="1452" y="68"/>
                  </a:lnTo>
                  <a:lnTo>
                    <a:pt x="1474" y="45"/>
                  </a:lnTo>
                  <a:lnTo>
                    <a:pt x="1500" y="26"/>
                  </a:lnTo>
                  <a:lnTo>
                    <a:pt x="1529" y="12"/>
                  </a:lnTo>
                  <a:lnTo>
                    <a:pt x="1560" y="3"/>
                  </a:lnTo>
                  <a:lnTo>
                    <a:pt x="15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1" name="Freeform 124">
              <a:extLst>
                <a:ext uri="{FF2B5EF4-FFF2-40B4-BE49-F238E27FC236}">
                  <a16:creationId xmlns:a16="http://schemas.microsoft.com/office/drawing/2014/main" xmlns="" id="{EB976152-5FE9-4A36-A43C-1543943E1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938" y="2844800"/>
              <a:ext cx="241300" cy="242887"/>
            </a:xfrm>
            <a:custGeom>
              <a:avLst/>
              <a:gdLst>
                <a:gd name="T0" fmla="*/ 639 w 1518"/>
                <a:gd name="T1" fmla="*/ 176 h 1524"/>
                <a:gd name="T2" fmla="*/ 475 w 1518"/>
                <a:gd name="T3" fmla="*/ 237 h 1524"/>
                <a:gd name="T4" fmla="*/ 338 w 1518"/>
                <a:gd name="T5" fmla="*/ 340 h 1524"/>
                <a:gd name="T6" fmla="*/ 235 w 1518"/>
                <a:gd name="T7" fmla="*/ 477 h 1524"/>
                <a:gd name="T8" fmla="*/ 175 w 1518"/>
                <a:gd name="T9" fmla="*/ 642 h 1524"/>
                <a:gd name="T10" fmla="*/ 166 w 1518"/>
                <a:gd name="T11" fmla="*/ 823 h 1524"/>
                <a:gd name="T12" fmla="*/ 210 w 1518"/>
                <a:gd name="T13" fmla="*/ 995 h 1524"/>
                <a:gd name="T14" fmla="*/ 299 w 1518"/>
                <a:gd name="T15" fmla="*/ 1142 h 1524"/>
                <a:gd name="T16" fmla="*/ 426 w 1518"/>
                <a:gd name="T17" fmla="*/ 1258 h 1524"/>
                <a:gd name="T18" fmla="*/ 582 w 1518"/>
                <a:gd name="T19" fmla="*/ 1333 h 1524"/>
                <a:gd name="T20" fmla="*/ 759 w 1518"/>
                <a:gd name="T21" fmla="*/ 1360 h 1524"/>
                <a:gd name="T22" fmla="*/ 936 w 1518"/>
                <a:gd name="T23" fmla="*/ 1333 h 1524"/>
                <a:gd name="T24" fmla="*/ 1092 w 1518"/>
                <a:gd name="T25" fmla="*/ 1258 h 1524"/>
                <a:gd name="T26" fmla="*/ 1219 w 1518"/>
                <a:gd name="T27" fmla="*/ 1142 h 1524"/>
                <a:gd name="T28" fmla="*/ 1308 w 1518"/>
                <a:gd name="T29" fmla="*/ 995 h 1524"/>
                <a:gd name="T30" fmla="*/ 1352 w 1518"/>
                <a:gd name="T31" fmla="*/ 823 h 1524"/>
                <a:gd name="T32" fmla="*/ 1343 w 1518"/>
                <a:gd name="T33" fmla="*/ 642 h 1524"/>
                <a:gd name="T34" fmla="*/ 1283 w 1518"/>
                <a:gd name="T35" fmla="*/ 477 h 1524"/>
                <a:gd name="T36" fmla="*/ 1180 w 1518"/>
                <a:gd name="T37" fmla="*/ 340 h 1524"/>
                <a:gd name="T38" fmla="*/ 1043 w 1518"/>
                <a:gd name="T39" fmla="*/ 237 h 1524"/>
                <a:gd name="T40" fmla="*/ 879 w 1518"/>
                <a:gd name="T41" fmla="*/ 176 h 1524"/>
                <a:gd name="T42" fmla="*/ 759 w 1518"/>
                <a:gd name="T43" fmla="*/ 0 h 1524"/>
                <a:gd name="T44" fmla="*/ 961 w 1518"/>
                <a:gd name="T45" fmla="*/ 27 h 1524"/>
                <a:gd name="T46" fmla="*/ 1142 w 1518"/>
                <a:gd name="T47" fmla="*/ 105 h 1524"/>
                <a:gd name="T48" fmla="*/ 1296 w 1518"/>
                <a:gd name="T49" fmla="*/ 224 h 1524"/>
                <a:gd name="T50" fmla="*/ 1414 w 1518"/>
                <a:gd name="T51" fmla="*/ 378 h 1524"/>
                <a:gd name="T52" fmla="*/ 1492 w 1518"/>
                <a:gd name="T53" fmla="*/ 560 h 1524"/>
                <a:gd name="T54" fmla="*/ 1518 w 1518"/>
                <a:gd name="T55" fmla="*/ 762 h 1524"/>
                <a:gd name="T56" fmla="*/ 1492 w 1518"/>
                <a:gd name="T57" fmla="*/ 964 h 1524"/>
                <a:gd name="T58" fmla="*/ 1414 w 1518"/>
                <a:gd name="T59" fmla="*/ 1146 h 1524"/>
                <a:gd name="T60" fmla="*/ 1296 w 1518"/>
                <a:gd name="T61" fmla="*/ 1300 h 1524"/>
                <a:gd name="T62" fmla="*/ 1142 w 1518"/>
                <a:gd name="T63" fmla="*/ 1419 h 1524"/>
                <a:gd name="T64" fmla="*/ 961 w 1518"/>
                <a:gd name="T65" fmla="*/ 1497 h 1524"/>
                <a:gd name="T66" fmla="*/ 759 w 1518"/>
                <a:gd name="T67" fmla="*/ 1524 h 1524"/>
                <a:gd name="T68" fmla="*/ 557 w 1518"/>
                <a:gd name="T69" fmla="*/ 1497 h 1524"/>
                <a:gd name="T70" fmla="*/ 376 w 1518"/>
                <a:gd name="T71" fmla="*/ 1419 h 1524"/>
                <a:gd name="T72" fmla="*/ 222 w 1518"/>
                <a:gd name="T73" fmla="*/ 1300 h 1524"/>
                <a:gd name="T74" fmla="*/ 104 w 1518"/>
                <a:gd name="T75" fmla="*/ 1146 h 1524"/>
                <a:gd name="T76" fmla="*/ 26 w 1518"/>
                <a:gd name="T77" fmla="*/ 964 h 1524"/>
                <a:gd name="T78" fmla="*/ 0 w 1518"/>
                <a:gd name="T79" fmla="*/ 762 h 1524"/>
                <a:gd name="T80" fmla="*/ 26 w 1518"/>
                <a:gd name="T81" fmla="*/ 560 h 1524"/>
                <a:gd name="T82" fmla="*/ 104 w 1518"/>
                <a:gd name="T83" fmla="*/ 378 h 1524"/>
                <a:gd name="T84" fmla="*/ 222 w 1518"/>
                <a:gd name="T85" fmla="*/ 224 h 1524"/>
                <a:gd name="T86" fmla="*/ 376 w 1518"/>
                <a:gd name="T87" fmla="*/ 105 h 1524"/>
                <a:gd name="T88" fmla="*/ 557 w 1518"/>
                <a:gd name="T89" fmla="*/ 27 h 1524"/>
                <a:gd name="T90" fmla="*/ 759 w 1518"/>
                <a:gd name="T91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8" h="1524">
                  <a:moveTo>
                    <a:pt x="759" y="164"/>
                  </a:moveTo>
                  <a:lnTo>
                    <a:pt x="699" y="167"/>
                  </a:lnTo>
                  <a:lnTo>
                    <a:pt x="639" y="176"/>
                  </a:lnTo>
                  <a:lnTo>
                    <a:pt x="582" y="191"/>
                  </a:lnTo>
                  <a:lnTo>
                    <a:pt x="527" y="211"/>
                  </a:lnTo>
                  <a:lnTo>
                    <a:pt x="475" y="237"/>
                  </a:lnTo>
                  <a:lnTo>
                    <a:pt x="426" y="266"/>
                  </a:lnTo>
                  <a:lnTo>
                    <a:pt x="380" y="300"/>
                  </a:lnTo>
                  <a:lnTo>
                    <a:pt x="338" y="340"/>
                  </a:lnTo>
                  <a:lnTo>
                    <a:pt x="299" y="382"/>
                  </a:lnTo>
                  <a:lnTo>
                    <a:pt x="265" y="428"/>
                  </a:lnTo>
                  <a:lnTo>
                    <a:pt x="235" y="477"/>
                  </a:lnTo>
                  <a:lnTo>
                    <a:pt x="210" y="529"/>
                  </a:lnTo>
                  <a:lnTo>
                    <a:pt x="189" y="584"/>
                  </a:lnTo>
                  <a:lnTo>
                    <a:pt x="175" y="642"/>
                  </a:lnTo>
                  <a:lnTo>
                    <a:pt x="166" y="701"/>
                  </a:lnTo>
                  <a:lnTo>
                    <a:pt x="163" y="762"/>
                  </a:lnTo>
                  <a:lnTo>
                    <a:pt x="166" y="823"/>
                  </a:lnTo>
                  <a:lnTo>
                    <a:pt x="175" y="882"/>
                  </a:lnTo>
                  <a:lnTo>
                    <a:pt x="189" y="940"/>
                  </a:lnTo>
                  <a:lnTo>
                    <a:pt x="210" y="995"/>
                  </a:lnTo>
                  <a:lnTo>
                    <a:pt x="235" y="1047"/>
                  </a:lnTo>
                  <a:lnTo>
                    <a:pt x="265" y="1096"/>
                  </a:lnTo>
                  <a:lnTo>
                    <a:pt x="299" y="1142"/>
                  </a:lnTo>
                  <a:lnTo>
                    <a:pt x="338" y="1184"/>
                  </a:lnTo>
                  <a:lnTo>
                    <a:pt x="380" y="1224"/>
                  </a:lnTo>
                  <a:lnTo>
                    <a:pt x="426" y="1258"/>
                  </a:lnTo>
                  <a:lnTo>
                    <a:pt x="475" y="1287"/>
                  </a:lnTo>
                  <a:lnTo>
                    <a:pt x="527" y="1313"/>
                  </a:lnTo>
                  <a:lnTo>
                    <a:pt x="582" y="1333"/>
                  </a:lnTo>
                  <a:lnTo>
                    <a:pt x="639" y="1348"/>
                  </a:lnTo>
                  <a:lnTo>
                    <a:pt x="699" y="1357"/>
                  </a:lnTo>
                  <a:lnTo>
                    <a:pt x="759" y="1360"/>
                  </a:lnTo>
                  <a:lnTo>
                    <a:pt x="819" y="1357"/>
                  </a:lnTo>
                  <a:lnTo>
                    <a:pt x="879" y="1348"/>
                  </a:lnTo>
                  <a:lnTo>
                    <a:pt x="936" y="1333"/>
                  </a:lnTo>
                  <a:lnTo>
                    <a:pt x="991" y="1313"/>
                  </a:lnTo>
                  <a:lnTo>
                    <a:pt x="1043" y="1287"/>
                  </a:lnTo>
                  <a:lnTo>
                    <a:pt x="1092" y="1258"/>
                  </a:lnTo>
                  <a:lnTo>
                    <a:pt x="1138" y="1224"/>
                  </a:lnTo>
                  <a:lnTo>
                    <a:pt x="1180" y="1184"/>
                  </a:lnTo>
                  <a:lnTo>
                    <a:pt x="1219" y="1142"/>
                  </a:lnTo>
                  <a:lnTo>
                    <a:pt x="1253" y="1096"/>
                  </a:lnTo>
                  <a:lnTo>
                    <a:pt x="1283" y="1047"/>
                  </a:lnTo>
                  <a:lnTo>
                    <a:pt x="1308" y="995"/>
                  </a:lnTo>
                  <a:lnTo>
                    <a:pt x="1329" y="940"/>
                  </a:lnTo>
                  <a:lnTo>
                    <a:pt x="1343" y="882"/>
                  </a:lnTo>
                  <a:lnTo>
                    <a:pt x="1352" y="823"/>
                  </a:lnTo>
                  <a:lnTo>
                    <a:pt x="1355" y="762"/>
                  </a:lnTo>
                  <a:lnTo>
                    <a:pt x="1352" y="701"/>
                  </a:lnTo>
                  <a:lnTo>
                    <a:pt x="1343" y="642"/>
                  </a:lnTo>
                  <a:lnTo>
                    <a:pt x="1329" y="584"/>
                  </a:lnTo>
                  <a:lnTo>
                    <a:pt x="1308" y="529"/>
                  </a:lnTo>
                  <a:lnTo>
                    <a:pt x="1283" y="477"/>
                  </a:lnTo>
                  <a:lnTo>
                    <a:pt x="1253" y="428"/>
                  </a:lnTo>
                  <a:lnTo>
                    <a:pt x="1219" y="382"/>
                  </a:lnTo>
                  <a:lnTo>
                    <a:pt x="1180" y="340"/>
                  </a:lnTo>
                  <a:lnTo>
                    <a:pt x="1138" y="300"/>
                  </a:lnTo>
                  <a:lnTo>
                    <a:pt x="1092" y="266"/>
                  </a:lnTo>
                  <a:lnTo>
                    <a:pt x="1043" y="237"/>
                  </a:lnTo>
                  <a:lnTo>
                    <a:pt x="991" y="211"/>
                  </a:lnTo>
                  <a:lnTo>
                    <a:pt x="936" y="191"/>
                  </a:lnTo>
                  <a:lnTo>
                    <a:pt x="879" y="176"/>
                  </a:lnTo>
                  <a:lnTo>
                    <a:pt x="819" y="167"/>
                  </a:lnTo>
                  <a:lnTo>
                    <a:pt x="759" y="164"/>
                  </a:lnTo>
                  <a:close/>
                  <a:moveTo>
                    <a:pt x="759" y="0"/>
                  </a:moveTo>
                  <a:lnTo>
                    <a:pt x="828" y="4"/>
                  </a:lnTo>
                  <a:lnTo>
                    <a:pt x="896" y="12"/>
                  </a:lnTo>
                  <a:lnTo>
                    <a:pt x="961" y="27"/>
                  </a:lnTo>
                  <a:lnTo>
                    <a:pt x="1024" y="48"/>
                  </a:lnTo>
                  <a:lnTo>
                    <a:pt x="1085" y="74"/>
                  </a:lnTo>
                  <a:lnTo>
                    <a:pt x="1142" y="105"/>
                  </a:lnTo>
                  <a:lnTo>
                    <a:pt x="1197" y="140"/>
                  </a:lnTo>
                  <a:lnTo>
                    <a:pt x="1248" y="179"/>
                  </a:lnTo>
                  <a:lnTo>
                    <a:pt x="1296" y="224"/>
                  </a:lnTo>
                  <a:lnTo>
                    <a:pt x="1340" y="272"/>
                  </a:lnTo>
                  <a:lnTo>
                    <a:pt x="1379" y="323"/>
                  </a:lnTo>
                  <a:lnTo>
                    <a:pt x="1414" y="378"/>
                  </a:lnTo>
                  <a:lnTo>
                    <a:pt x="1445" y="435"/>
                  </a:lnTo>
                  <a:lnTo>
                    <a:pt x="1471" y="496"/>
                  </a:lnTo>
                  <a:lnTo>
                    <a:pt x="1492" y="560"/>
                  </a:lnTo>
                  <a:lnTo>
                    <a:pt x="1507" y="625"/>
                  </a:lnTo>
                  <a:lnTo>
                    <a:pt x="1515" y="693"/>
                  </a:lnTo>
                  <a:lnTo>
                    <a:pt x="1518" y="762"/>
                  </a:lnTo>
                  <a:lnTo>
                    <a:pt x="1515" y="831"/>
                  </a:lnTo>
                  <a:lnTo>
                    <a:pt x="1507" y="899"/>
                  </a:lnTo>
                  <a:lnTo>
                    <a:pt x="1492" y="964"/>
                  </a:lnTo>
                  <a:lnTo>
                    <a:pt x="1471" y="1028"/>
                  </a:lnTo>
                  <a:lnTo>
                    <a:pt x="1445" y="1089"/>
                  </a:lnTo>
                  <a:lnTo>
                    <a:pt x="1414" y="1146"/>
                  </a:lnTo>
                  <a:lnTo>
                    <a:pt x="1379" y="1201"/>
                  </a:lnTo>
                  <a:lnTo>
                    <a:pt x="1340" y="1252"/>
                  </a:lnTo>
                  <a:lnTo>
                    <a:pt x="1296" y="1300"/>
                  </a:lnTo>
                  <a:lnTo>
                    <a:pt x="1248" y="1345"/>
                  </a:lnTo>
                  <a:lnTo>
                    <a:pt x="1197" y="1384"/>
                  </a:lnTo>
                  <a:lnTo>
                    <a:pt x="1142" y="1419"/>
                  </a:lnTo>
                  <a:lnTo>
                    <a:pt x="1085" y="1450"/>
                  </a:lnTo>
                  <a:lnTo>
                    <a:pt x="1024" y="1476"/>
                  </a:lnTo>
                  <a:lnTo>
                    <a:pt x="961" y="1497"/>
                  </a:lnTo>
                  <a:lnTo>
                    <a:pt x="896" y="1512"/>
                  </a:lnTo>
                  <a:lnTo>
                    <a:pt x="828" y="1520"/>
                  </a:lnTo>
                  <a:lnTo>
                    <a:pt x="759" y="1524"/>
                  </a:lnTo>
                  <a:lnTo>
                    <a:pt x="690" y="1520"/>
                  </a:lnTo>
                  <a:lnTo>
                    <a:pt x="622" y="1512"/>
                  </a:lnTo>
                  <a:lnTo>
                    <a:pt x="557" y="1497"/>
                  </a:lnTo>
                  <a:lnTo>
                    <a:pt x="494" y="1476"/>
                  </a:lnTo>
                  <a:lnTo>
                    <a:pt x="433" y="1450"/>
                  </a:lnTo>
                  <a:lnTo>
                    <a:pt x="376" y="1419"/>
                  </a:lnTo>
                  <a:lnTo>
                    <a:pt x="321" y="1384"/>
                  </a:lnTo>
                  <a:lnTo>
                    <a:pt x="270" y="1345"/>
                  </a:lnTo>
                  <a:lnTo>
                    <a:pt x="222" y="1300"/>
                  </a:lnTo>
                  <a:lnTo>
                    <a:pt x="178" y="1252"/>
                  </a:lnTo>
                  <a:lnTo>
                    <a:pt x="139" y="1201"/>
                  </a:lnTo>
                  <a:lnTo>
                    <a:pt x="104" y="1146"/>
                  </a:lnTo>
                  <a:lnTo>
                    <a:pt x="73" y="1089"/>
                  </a:lnTo>
                  <a:lnTo>
                    <a:pt x="47" y="1028"/>
                  </a:lnTo>
                  <a:lnTo>
                    <a:pt x="26" y="964"/>
                  </a:lnTo>
                  <a:lnTo>
                    <a:pt x="11" y="899"/>
                  </a:lnTo>
                  <a:lnTo>
                    <a:pt x="3" y="831"/>
                  </a:lnTo>
                  <a:lnTo>
                    <a:pt x="0" y="762"/>
                  </a:lnTo>
                  <a:lnTo>
                    <a:pt x="3" y="693"/>
                  </a:lnTo>
                  <a:lnTo>
                    <a:pt x="11" y="625"/>
                  </a:lnTo>
                  <a:lnTo>
                    <a:pt x="26" y="560"/>
                  </a:lnTo>
                  <a:lnTo>
                    <a:pt x="47" y="496"/>
                  </a:lnTo>
                  <a:lnTo>
                    <a:pt x="73" y="435"/>
                  </a:lnTo>
                  <a:lnTo>
                    <a:pt x="104" y="378"/>
                  </a:lnTo>
                  <a:lnTo>
                    <a:pt x="139" y="323"/>
                  </a:lnTo>
                  <a:lnTo>
                    <a:pt x="178" y="272"/>
                  </a:lnTo>
                  <a:lnTo>
                    <a:pt x="222" y="224"/>
                  </a:lnTo>
                  <a:lnTo>
                    <a:pt x="270" y="179"/>
                  </a:lnTo>
                  <a:lnTo>
                    <a:pt x="321" y="140"/>
                  </a:lnTo>
                  <a:lnTo>
                    <a:pt x="376" y="105"/>
                  </a:lnTo>
                  <a:lnTo>
                    <a:pt x="433" y="74"/>
                  </a:lnTo>
                  <a:lnTo>
                    <a:pt x="494" y="48"/>
                  </a:lnTo>
                  <a:lnTo>
                    <a:pt x="557" y="27"/>
                  </a:lnTo>
                  <a:lnTo>
                    <a:pt x="622" y="12"/>
                  </a:lnTo>
                  <a:lnTo>
                    <a:pt x="690" y="4"/>
                  </a:lnTo>
                  <a:lnTo>
                    <a:pt x="7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52" name="Group 48">
            <a:extLst>
              <a:ext uri="{FF2B5EF4-FFF2-40B4-BE49-F238E27FC236}">
                <a16:creationId xmlns:a16="http://schemas.microsoft.com/office/drawing/2014/main" xmlns="" id="{3B2AFC38-0593-4C75-AE78-89BEADAB5F5F}"/>
              </a:ext>
            </a:extLst>
          </p:cNvPr>
          <p:cNvGrpSpPr/>
          <p:nvPr/>
        </p:nvGrpSpPr>
        <p:grpSpPr>
          <a:xfrm>
            <a:off x="5868830" y="4507022"/>
            <a:ext cx="450850" cy="555625"/>
            <a:chOff x="4460875" y="2689225"/>
            <a:chExt cx="450850" cy="555625"/>
          </a:xfrm>
          <a:solidFill>
            <a:srgbClr val="013653"/>
          </a:solidFill>
        </p:grpSpPr>
        <p:sp>
          <p:nvSpPr>
            <p:cNvPr id="53" name="Freeform 142">
              <a:extLst>
                <a:ext uri="{FF2B5EF4-FFF2-40B4-BE49-F238E27FC236}">
                  <a16:creationId xmlns:a16="http://schemas.microsoft.com/office/drawing/2014/main" xmlns="" id="{7C8880AA-8D11-4C50-8E57-CD3033C63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0875" y="2689225"/>
              <a:ext cx="450850" cy="555625"/>
            </a:xfrm>
            <a:custGeom>
              <a:avLst/>
              <a:gdLst>
                <a:gd name="T0" fmla="*/ 1329 w 2839"/>
                <a:gd name="T1" fmla="*/ 173 h 3503"/>
                <a:gd name="T2" fmla="*/ 168 w 2839"/>
                <a:gd name="T3" fmla="*/ 523 h 3503"/>
                <a:gd name="T4" fmla="*/ 160 w 2839"/>
                <a:gd name="T5" fmla="*/ 1492 h 3503"/>
                <a:gd name="T6" fmla="*/ 186 w 2839"/>
                <a:gd name="T7" fmla="*/ 1818 h 3503"/>
                <a:gd name="T8" fmla="*/ 265 w 2839"/>
                <a:gd name="T9" fmla="*/ 2133 h 3503"/>
                <a:gd name="T10" fmla="*/ 395 w 2839"/>
                <a:gd name="T11" fmla="*/ 2431 h 3503"/>
                <a:gd name="T12" fmla="*/ 571 w 2839"/>
                <a:gd name="T13" fmla="*/ 2704 h 3503"/>
                <a:gd name="T14" fmla="*/ 784 w 2839"/>
                <a:gd name="T15" fmla="*/ 2941 h 3503"/>
                <a:gd name="T16" fmla="*/ 1030 w 2839"/>
                <a:gd name="T17" fmla="*/ 3140 h 3503"/>
                <a:gd name="T18" fmla="*/ 1307 w 2839"/>
                <a:gd name="T19" fmla="*/ 3298 h 3503"/>
                <a:gd name="T20" fmla="*/ 1434 w 2839"/>
                <a:gd name="T21" fmla="*/ 3340 h 3503"/>
                <a:gd name="T22" fmla="*/ 1719 w 2839"/>
                <a:gd name="T23" fmla="*/ 3198 h 3503"/>
                <a:gd name="T24" fmla="*/ 1976 w 2839"/>
                <a:gd name="T25" fmla="*/ 3012 h 3503"/>
                <a:gd name="T26" fmla="*/ 2200 w 2839"/>
                <a:gd name="T27" fmla="*/ 2787 h 3503"/>
                <a:gd name="T28" fmla="*/ 2390 w 2839"/>
                <a:gd name="T29" fmla="*/ 2526 h 3503"/>
                <a:gd name="T30" fmla="*/ 2536 w 2839"/>
                <a:gd name="T31" fmla="*/ 2235 h 3503"/>
                <a:gd name="T32" fmla="*/ 2631 w 2839"/>
                <a:gd name="T33" fmla="*/ 1925 h 3503"/>
                <a:gd name="T34" fmla="*/ 2676 w 2839"/>
                <a:gd name="T35" fmla="*/ 1601 h 3503"/>
                <a:gd name="T36" fmla="*/ 2677 w 2839"/>
                <a:gd name="T37" fmla="*/ 534 h 3503"/>
                <a:gd name="T38" fmla="*/ 2651 w 2839"/>
                <a:gd name="T39" fmla="*/ 509 h 3503"/>
                <a:gd name="T40" fmla="*/ 1419 w 2839"/>
                <a:gd name="T41" fmla="*/ 159 h 3503"/>
                <a:gd name="T42" fmla="*/ 1501 w 2839"/>
                <a:gd name="T43" fmla="*/ 7 h 3503"/>
                <a:gd name="T44" fmla="*/ 2726 w 2839"/>
                <a:gd name="T45" fmla="*/ 367 h 3503"/>
                <a:gd name="T46" fmla="*/ 2798 w 2839"/>
                <a:gd name="T47" fmla="*/ 428 h 3503"/>
                <a:gd name="T48" fmla="*/ 2836 w 2839"/>
                <a:gd name="T49" fmla="*/ 514 h 3503"/>
                <a:gd name="T50" fmla="*/ 2836 w 2839"/>
                <a:gd name="T51" fmla="*/ 1600 h 3503"/>
                <a:gd name="T52" fmla="*/ 2795 w 2839"/>
                <a:gd name="T53" fmla="*/ 1921 h 3503"/>
                <a:gd name="T54" fmla="*/ 2708 w 2839"/>
                <a:gd name="T55" fmla="*/ 2231 h 3503"/>
                <a:gd name="T56" fmla="*/ 2575 w 2839"/>
                <a:gd name="T57" fmla="*/ 2523 h 3503"/>
                <a:gd name="T58" fmla="*/ 2400 w 2839"/>
                <a:gd name="T59" fmla="*/ 2795 h 3503"/>
                <a:gd name="T60" fmla="*/ 2192 w 2839"/>
                <a:gd name="T61" fmla="*/ 3031 h 3503"/>
                <a:gd name="T62" fmla="*/ 1953 w 2839"/>
                <a:gd name="T63" fmla="*/ 3234 h 3503"/>
                <a:gd name="T64" fmla="*/ 1685 w 2839"/>
                <a:gd name="T65" fmla="*/ 3400 h 3503"/>
                <a:gd name="T66" fmla="*/ 1470 w 2839"/>
                <a:gd name="T67" fmla="*/ 3497 h 3503"/>
                <a:gd name="T68" fmla="*/ 1394 w 2839"/>
                <a:gd name="T69" fmla="*/ 3501 h 3503"/>
                <a:gd name="T70" fmla="*/ 1247 w 2839"/>
                <a:gd name="T71" fmla="*/ 3446 h 3503"/>
                <a:gd name="T72" fmla="*/ 972 w 2839"/>
                <a:gd name="T73" fmla="*/ 3292 h 3503"/>
                <a:gd name="T74" fmla="*/ 724 w 2839"/>
                <a:gd name="T75" fmla="*/ 3102 h 3503"/>
                <a:gd name="T76" fmla="*/ 504 w 2839"/>
                <a:gd name="T77" fmla="*/ 2877 h 3503"/>
                <a:gd name="T78" fmla="*/ 317 w 2839"/>
                <a:gd name="T79" fmla="*/ 2617 h 3503"/>
                <a:gd name="T80" fmla="*/ 169 w 2839"/>
                <a:gd name="T81" fmla="*/ 2330 h 3503"/>
                <a:gd name="T82" fmla="*/ 67 w 2839"/>
                <a:gd name="T83" fmla="*/ 2026 h 3503"/>
                <a:gd name="T84" fmla="*/ 11 w 2839"/>
                <a:gd name="T85" fmla="*/ 1709 h 3503"/>
                <a:gd name="T86" fmla="*/ 0 w 2839"/>
                <a:gd name="T87" fmla="*/ 547 h 3503"/>
                <a:gd name="T88" fmla="*/ 23 w 2839"/>
                <a:gd name="T89" fmla="*/ 455 h 3503"/>
                <a:gd name="T90" fmla="*/ 85 w 2839"/>
                <a:gd name="T91" fmla="*/ 383 h 3503"/>
                <a:gd name="T92" fmla="*/ 1284 w 2839"/>
                <a:gd name="T93" fmla="*/ 20 h 3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9" h="3503">
                  <a:moveTo>
                    <a:pt x="1419" y="159"/>
                  </a:moveTo>
                  <a:lnTo>
                    <a:pt x="1374" y="162"/>
                  </a:lnTo>
                  <a:lnTo>
                    <a:pt x="1329" y="173"/>
                  </a:lnTo>
                  <a:lnTo>
                    <a:pt x="188" y="509"/>
                  </a:lnTo>
                  <a:lnTo>
                    <a:pt x="177" y="514"/>
                  </a:lnTo>
                  <a:lnTo>
                    <a:pt x="168" y="523"/>
                  </a:lnTo>
                  <a:lnTo>
                    <a:pt x="162" y="534"/>
                  </a:lnTo>
                  <a:lnTo>
                    <a:pt x="160" y="547"/>
                  </a:lnTo>
                  <a:lnTo>
                    <a:pt x="160" y="1492"/>
                  </a:lnTo>
                  <a:lnTo>
                    <a:pt x="163" y="1601"/>
                  </a:lnTo>
                  <a:lnTo>
                    <a:pt x="171" y="1710"/>
                  </a:lnTo>
                  <a:lnTo>
                    <a:pt x="186" y="1818"/>
                  </a:lnTo>
                  <a:lnTo>
                    <a:pt x="206" y="1925"/>
                  </a:lnTo>
                  <a:lnTo>
                    <a:pt x="233" y="2030"/>
                  </a:lnTo>
                  <a:lnTo>
                    <a:pt x="265" y="2133"/>
                  </a:lnTo>
                  <a:lnTo>
                    <a:pt x="303" y="2235"/>
                  </a:lnTo>
                  <a:lnTo>
                    <a:pt x="346" y="2334"/>
                  </a:lnTo>
                  <a:lnTo>
                    <a:pt x="395" y="2431"/>
                  </a:lnTo>
                  <a:lnTo>
                    <a:pt x="449" y="2526"/>
                  </a:lnTo>
                  <a:lnTo>
                    <a:pt x="509" y="2618"/>
                  </a:lnTo>
                  <a:lnTo>
                    <a:pt x="571" y="2704"/>
                  </a:lnTo>
                  <a:lnTo>
                    <a:pt x="638" y="2787"/>
                  </a:lnTo>
                  <a:lnTo>
                    <a:pt x="709" y="2867"/>
                  </a:lnTo>
                  <a:lnTo>
                    <a:pt x="784" y="2941"/>
                  </a:lnTo>
                  <a:lnTo>
                    <a:pt x="863" y="3012"/>
                  </a:lnTo>
                  <a:lnTo>
                    <a:pt x="945" y="3079"/>
                  </a:lnTo>
                  <a:lnTo>
                    <a:pt x="1030" y="3140"/>
                  </a:lnTo>
                  <a:lnTo>
                    <a:pt x="1119" y="3198"/>
                  </a:lnTo>
                  <a:lnTo>
                    <a:pt x="1211" y="3250"/>
                  </a:lnTo>
                  <a:lnTo>
                    <a:pt x="1307" y="3298"/>
                  </a:lnTo>
                  <a:lnTo>
                    <a:pt x="1405" y="3340"/>
                  </a:lnTo>
                  <a:lnTo>
                    <a:pt x="1419" y="3343"/>
                  </a:lnTo>
                  <a:lnTo>
                    <a:pt x="1434" y="3340"/>
                  </a:lnTo>
                  <a:lnTo>
                    <a:pt x="1532" y="3298"/>
                  </a:lnTo>
                  <a:lnTo>
                    <a:pt x="1627" y="3250"/>
                  </a:lnTo>
                  <a:lnTo>
                    <a:pt x="1719" y="3198"/>
                  </a:lnTo>
                  <a:lnTo>
                    <a:pt x="1808" y="3140"/>
                  </a:lnTo>
                  <a:lnTo>
                    <a:pt x="1894" y="3079"/>
                  </a:lnTo>
                  <a:lnTo>
                    <a:pt x="1976" y="3012"/>
                  </a:lnTo>
                  <a:lnTo>
                    <a:pt x="2055" y="2941"/>
                  </a:lnTo>
                  <a:lnTo>
                    <a:pt x="2129" y="2867"/>
                  </a:lnTo>
                  <a:lnTo>
                    <a:pt x="2200" y="2787"/>
                  </a:lnTo>
                  <a:lnTo>
                    <a:pt x="2267" y="2704"/>
                  </a:lnTo>
                  <a:lnTo>
                    <a:pt x="2330" y="2618"/>
                  </a:lnTo>
                  <a:lnTo>
                    <a:pt x="2390" y="2526"/>
                  </a:lnTo>
                  <a:lnTo>
                    <a:pt x="2444" y="2431"/>
                  </a:lnTo>
                  <a:lnTo>
                    <a:pt x="2493" y="2334"/>
                  </a:lnTo>
                  <a:lnTo>
                    <a:pt x="2536" y="2235"/>
                  </a:lnTo>
                  <a:lnTo>
                    <a:pt x="2574" y="2133"/>
                  </a:lnTo>
                  <a:lnTo>
                    <a:pt x="2606" y="2030"/>
                  </a:lnTo>
                  <a:lnTo>
                    <a:pt x="2631" y="1925"/>
                  </a:lnTo>
                  <a:lnTo>
                    <a:pt x="2653" y="1818"/>
                  </a:lnTo>
                  <a:lnTo>
                    <a:pt x="2668" y="1710"/>
                  </a:lnTo>
                  <a:lnTo>
                    <a:pt x="2676" y="1601"/>
                  </a:lnTo>
                  <a:lnTo>
                    <a:pt x="2679" y="1492"/>
                  </a:lnTo>
                  <a:lnTo>
                    <a:pt x="2679" y="547"/>
                  </a:lnTo>
                  <a:lnTo>
                    <a:pt x="2677" y="534"/>
                  </a:lnTo>
                  <a:lnTo>
                    <a:pt x="2671" y="523"/>
                  </a:lnTo>
                  <a:lnTo>
                    <a:pt x="2662" y="514"/>
                  </a:lnTo>
                  <a:lnTo>
                    <a:pt x="2651" y="509"/>
                  </a:lnTo>
                  <a:lnTo>
                    <a:pt x="1510" y="173"/>
                  </a:lnTo>
                  <a:lnTo>
                    <a:pt x="1465" y="162"/>
                  </a:lnTo>
                  <a:lnTo>
                    <a:pt x="1419" y="159"/>
                  </a:lnTo>
                  <a:close/>
                  <a:moveTo>
                    <a:pt x="1392" y="0"/>
                  </a:moveTo>
                  <a:lnTo>
                    <a:pt x="1447" y="0"/>
                  </a:lnTo>
                  <a:lnTo>
                    <a:pt x="1501" y="7"/>
                  </a:lnTo>
                  <a:lnTo>
                    <a:pt x="1555" y="20"/>
                  </a:lnTo>
                  <a:lnTo>
                    <a:pt x="2695" y="356"/>
                  </a:lnTo>
                  <a:lnTo>
                    <a:pt x="2726" y="367"/>
                  </a:lnTo>
                  <a:lnTo>
                    <a:pt x="2754" y="383"/>
                  </a:lnTo>
                  <a:lnTo>
                    <a:pt x="2777" y="404"/>
                  </a:lnTo>
                  <a:lnTo>
                    <a:pt x="2798" y="428"/>
                  </a:lnTo>
                  <a:lnTo>
                    <a:pt x="2815" y="455"/>
                  </a:lnTo>
                  <a:lnTo>
                    <a:pt x="2828" y="483"/>
                  </a:lnTo>
                  <a:lnTo>
                    <a:pt x="2836" y="514"/>
                  </a:lnTo>
                  <a:lnTo>
                    <a:pt x="2839" y="547"/>
                  </a:lnTo>
                  <a:lnTo>
                    <a:pt x="2839" y="1492"/>
                  </a:lnTo>
                  <a:lnTo>
                    <a:pt x="2836" y="1600"/>
                  </a:lnTo>
                  <a:lnTo>
                    <a:pt x="2827" y="1709"/>
                  </a:lnTo>
                  <a:lnTo>
                    <a:pt x="2814" y="1815"/>
                  </a:lnTo>
                  <a:lnTo>
                    <a:pt x="2795" y="1921"/>
                  </a:lnTo>
                  <a:lnTo>
                    <a:pt x="2772" y="2026"/>
                  </a:lnTo>
                  <a:lnTo>
                    <a:pt x="2743" y="2129"/>
                  </a:lnTo>
                  <a:lnTo>
                    <a:pt x="2708" y="2231"/>
                  </a:lnTo>
                  <a:lnTo>
                    <a:pt x="2669" y="2330"/>
                  </a:lnTo>
                  <a:lnTo>
                    <a:pt x="2625" y="2428"/>
                  </a:lnTo>
                  <a:lnTo>
                    <a:pt x="2575" y="2523"/>
                  </a:lnTo>
                  <a:lnTo>
                    <a:pt x="2521" y="2617"/>
                  </a:lnTo>
                  <a:lnTo>
                    <a:pt x="2462" y="2708"/>
                  </a:lnTo>
                  <a:lnTo>
                    <a:pt x="2400" y="2795"/>
                  </a:lnTo>
                  <a:lnTo>
                    <a:pt x="2335" y="2877"/>
                  </a:lnTo>
                  <a:lnTo>
                    <a:pt x="2264" y="2955"/>
                  </a:lnTo>
                  <a:lnTo>
                    <a:pt x="2192" y="3031"/>
                  </a:lnTo>
                  <a:lnTo>
                    <a:pt x="2115" y="3102"/>
                  </a:lnTo>
                  <a:lnTo>
                    <a:pt x="2035" y="3170"/>
                  </a:lnTo>
                  <a:lnTo>
                    <a:pt x="1953" y="3234"/>
                  </a:lnTo>
                  <a:lnTo>
                    <a:pt x="1866" y="3292"/>
                  </a:lnTo>
                  <a:lnTo>
                    <a:pt x="1778" y="3349"/>
                  </a:lnTo>
                  <a:lnTo>
                    <a:pt x="1685" y="3400"/>
                  </a:lnTo>
                  <a:lnTo>
                    <a:pt x="1592" y="3446"/>
                  </a:lnTo>
                  <a:lnTo>
                    <a:pt x="1495" y="3488"/>
                  </a:lnTo>
                  <a:lnTo>
                    <a:pt x="1470" y="3497"/>
                  </a:lnTo>
                  <a:lnTo>
                    <a:pt x="1445" y="3501"/>
                  </a:lnTo>
                  <a:lnTo>
                    <a:pt x="1419" y="3503"/>
                  </a:lnTo>
                  <a:lnTo>
                    <a:pt x="1394" y="3501"/>
                  </a:lnTo>
                  <a:lnTo>
                    <a:pt x="1368" y="3497"/>
                  </a:lnTo>
                  <a:lnTo>
                    <a:pt x="1344" y="3488"/>
                  </a:lnTo>
                  <a:lnTo>
                    <a:pt x="1247" y="3446"/>
                  </a:lnTo>
                  <a:lnTo>
                    <a:pt x="1152" y="3400"/>
                  </a:lnTo>
                  <a:lnTo>
                    <a:pt x="1061" y="3349"/>
                  </a:lnTo>
                  <a:lnTo>
                    <a:pt x="972" y="3292"/>
                  </a:lnTo>
                  <a:lnTo>
                    <a:pt x="886" y="3234"/>
                  </a:lnTo>
                  <a:lnTo>
                    <a:pt x="803" y="3170"/>
                  </a:lnTo>
                  <a:lnTo>
                    <a:pt x="724" y="3102"/>
                  </a:lnTo>
                  <a:lnTo>
                    <a:pt x="647" y="3031"/>
                  </a:lnTo>
                  <a:lnTo>
                    <a:pt x="573" y="2955"/>
                  </a:lnTo>
                  <a:lnTo>
                    <a:pt x="504" y="2877"/>
                  </a:lnTo>
                  <a:lnTo>
                    <a:pt x="438" y="2795"/>
                  </a:lnTo>
                  <a:lnTo>
                    <a:pt x="377" y="2708"/>
                  </a:lnTo>
                  <a:lnTo>
                    <a:pt x="317" y="2617"/>
                  </a:lnTo>
                  <a:lnTo>
                    <a:pt x="263" y="2523"/>
                  </a:lnTo>
                  <a:lnTo>
                    <a:pt x="214" y="2428"/>
                  </a:lnTo>
                  <a:lnTo>
                    <a:pt x="169" y="2330"/>
                  </a:lnTo>
                  <a:lnTo>
                    <a:pt x="130" y="2231"/>
                  </a:lnTo>
                  <a:lnTo>
                    <a:pt x="96" y="2129"/>
                  </a:lnTo>
                  <a:lnTo>
                    <a:pt x="67" y="2026"/>
                  </a:lnTo>
                  <a:lnTo>
                    <a:pt x="42" y="1921"/>
                  </a:lnTo>
                  <a:lnTo>
                    <a:pt x="24" y="1815"/>
                  </a:lnTo>
                  <a:lnTo>
                    <a:pt x="11" y="1709"/>
                  </a:lnTo>
                  <a:lnTo>
                    <a:pt x="3" y="1600"/>
                  </a:lnTo>
                  <a:lnTo>
                    <a:pt x="0" y="1492"/>
                  </a:lnTo>
                  <a:lnTo>
                    <a:pt x="0" y="547"/>
                  </a:lnTo>
                  <a:lnTo>
                    <a:pt x="3" y="514"/>
                  </a:lnTo>
                  <a:lnTo>
                    <a:pt x="11" y="483"/>
                  </a:lnTo>
                  <a:lnTo>
                    <a:pt x="23" y="455"/>
                  </a:lnTo>
                  <a:lnTo>
                    <a:pt x="40" y="428"/>
                  </a:lnTo>
                  <a:lnTo>
                    <a:pt x="61" y="404"/>
                  </a:lnTo>
                  <a:lnTo>
                    <a:pt x="85" y="383"/>
                  </a:lnTo>
                  <a:lnTo>
                    <a:pt x="113" y="367"/>
                  </a:lnTo>
                  <a:lnTo>
                    <a:pt x="144" y="356"/>
                  </a:lnTo>
                  <a:lnTo>
                    <a:pt x="1284" y="20"/>
                  </a:lnTo>
                  <a:lnTo>
                    <a:pt x="1337" y="7"/>
                  </a:lnTo>
                  <a:lnTo>
                    <a:pt x="13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4" name="Freeform 143">
              <a:extLst>
                <a:ext uri="{FF2B5EF4-FFF2-40B4-BE49-F238E27FC236}">
                  <a16:creationId xmlns:a16="http://schemas.microsoft.com/office/drawing/2014/main" xmlns="" id="{94FB9E1E-C057-4437-9311-3E4BC648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760663"/>
              <a:ext cx="307975" cy="406400"/>
            </a:xfrm>
            <a:custGeom>
              <a:avLst/>
              <a:gdLst>
                <a:gd name="T0" fmla="*/ 160 w 1940"/>
                <a:gd name="T1" fmla="*/ 398 h 2563"/>
                <a:gd name="T2" fmla="*/ 163 w 1940"/>
                <a:gd name="T3" fmla="*/ 1132 h 2563"/>
                <a:gd name="T4" fmla="*/ 186 w 1940"/>
                <a:gd name="T5" fmla="*/ 1321 h 2563"/>
                <a:gd name="T6" fmla="*/ 231 w 1940"/>
                <a:gd name="T7" fmla="*/ 1504 h 2563"/>
                <a:gd name="T8" fmla="*/ 299 w 1940"/>
                <a:gd name="T9" fmla="*/ 1679 h 2563"/>
                <a:gd name="T10" fmla="*/ 387 w 1940"/>
                <a:gd name="T11" fmla="*/ 1845 h 2563"/>
                <a:gd name="T12" fmla="*/ 494 w 1940"/>
                <a:gd name="T13" fmla="*/ 1997 h 2563"/>
                <a:gd name="T14" fmla="*/ 613 w 1940"/>
                <a:gd name="T15" fmla="*/ 2131 h 2563"/>
                <a:gd name="T16" fmla="*/ 747 w 1940"/>
                <a:gd name="T17" fmla="*/ 2250 h 2563"/>
                <a:gd name="T18" fmla="*/ 893 w 1940"/>
                <a:gd name="T19" fmla="*/ 2353 h 2563"/>
                <a:gd name="T20" fmla="*/ 1047 w 1940"/>
                <a:gd name="T21" fmla="*/ 2353 h 2563"/>
                <a:gd name="T22" fmla="*/ 1194 w 1940"/>
                <a:gd name="T23" fmla="*/ 2250 h 2563"/>
                <a:gd name="T24" fmla="*/ 1327 w 1940"/>
                <a:gd name="T25" fmla="*/ 2131 h 2563"/>
                <a:gd name="T26" fmla="*/ 1447 w 1940"/>
                <a:gd name="T27" fmla="*/ 1997 h 2563"/>
                <a:gd name="T28" fmla="*/ 1554 w 1940"/>
                <a:gd name="T29" fmla="*/ 1845 h 2563"/>
                <a:gd name="T30" fmla="*/ 1642 w 1940"/>
                <a:gd name="T31" fmla="*/ 1679 h 2563"/>
                <a:gd name="T32" fmla="*/ 1709 w 1940"/>
                <a:gd name="T33" fmla="*/ 1504 h 2563"/>
                <a:gd name="T34" fmla="*/ 1755 w 1940"/>
                <a:gd name="T35" fmla="*/ 1321 h 2563"/>
                <a:gd name="T36" fmla="*/ 1778 w 1940"/>
                <a:gd name="T37" fmla="*/ 1132 h 2563"/>
                <a:gd name="T38" fmla="*/ 1780 w 1940"/>
                <a:gd name="T39" fmla="*/ 398 h 2563"/>
                <a:gd name="T40" fmla="*/ 959 w 1940"/>
                <a:gd name="T41" fmla="*/ 0 h 2563"/>
                <a:gd name="T42" fmla="*/ 1004 w 1940"/>
                <a:gd name="T43" fmla="*/ 4 h 2563"/>
                <a:gd name="T44" fmla="*/ 1878 w 1940"/>
                <a:gd name="T45" fmla="*/ 264 h 2563"/>
                <a:gd name="T46" fmla="*/ 1916 w 1940"/>
                <a:gd name="T47" fmla="*/ 297 h 2563"/>
                <a:gd name="T48" fmla="*/ 1938 w 1940"/>
                <a:gd name="T49" fmla="*/ 343 h 2563"/>
                <a:gd name="T50" fmla="*/ 1940 w 1940"/>
                <a:gd name="T51" fmla="*/ 1038 h 2563"/>
                <a:gd name="T52" fmla="*/ 1929 w 1940"/>
                <a:gd name="T53" fmla="*/ 1228 h 2563"/>
                <a:gd name="T54" fmla="*/ 1898 w 1940"/>
                <a:gd name="T55" fmla="*/ 1415 h 2563"/>
                <a:gd name="T56" fmla="*/ 1846 w 1940"/>
                <a:gd name="T57" fmla="*/ 1596 h 2563"/>
                <a:gd name="T58" fmla="*/ 1775 w 1940"/>
                <a:gd name="T59" fmla="*/ 1771 h 2563"/>
                <a:gd name="T60" fmla="*/ 1684 w 1940"/>
                <a:gd name="T61" fmla="*/ 1936 h 2563"/>
                <a:gd name="T62" fmla="*/ 1577 w 1940"/>
                <a:gd name="T63" fmla="*/ 2090 h 2563"/>
                <a:gd name="T64" fmla="*/ 1458 w 1940"/>
                <a:gd name="T65" fmla="*/ 2226 h 2563"/>
                <a:gd name="T66" fmla="*/ 1325 w 1940"/>
                <a:gd name="T67" fmla="*/ 2349 h 2563"/>
                <a:gd name="T68" fmla="*/ 1181 w 1940"/>
                <a:gd name="T69" fmla="*/ 2457 h 2563"/>
                <a:gd name="T70" fmla="*/ 1026 w 1940"/>
                <a:gd name="T71" fmla="*/ 2549 h 2563"/>
                <a:gd name="T72" fmla="*/ 990 w 1940"/>
                <a:gd name="T73" fmla="*/ 2561 h 2563"/>
                <a:gd name="T74" fmla="*/ 951 w 1940"/>
                <a:gd name="T75" fmla="*/ 2561 h 2563"/>
                <a:gd name="T76" fmla="*/ 915 w 1940"/>
                <a:gd name="T77" fmla="*/ 2549 h 2563"/>
                <a:gd name="T78" fmla="*/ 760 w 1940"/>
                <a:gd name="T79" fmla="*/ 2457 h 2563"/>
                <a:gd name="T80" fmla="*/ 615 w 1940"/>
                <a:gd name="T81" fmla="*/ 2349 h 2563"/>
                <a:gd name="T82" fmla="*/ 483 w 1940"/>
                <a:gd name="T83" fmla="*/ 2226 h 2563"/>
                <a:gd name="T84" fmla="*/ 364 w 1940"/>
                <a:gd name="T85" fmla="*/ 2090 h 2563"/>
                <a:gd name="T86" fmla="*/ 256 w 1940"/>
                <a:gd name="T87" fmla="*/ 1936 h 2563"/>
                <a:gd name="T88" fmla="*/ 166 w 1940"/>
                <a:gd name="T89" fmla="*/ 1771 h 2563"/>
                <a:gd name="T90" fmla="*/ 94 w 1940"/>
                <a:gd name="T91" fmla="*/ 1596 h 2563"/>
                <a:gd name="T92" fmla="*/ 43 w 1940"/>
                <a:gd name="T93" fmla="*/ 1415 h 2563"/>
                <a:gd name="T94" fmla="*/ 11 w 1940"/>
                <a:gd name="T95" fmla="*/ 1228 h 2563"/>
                <a:gd name="T96" fmla="*/ 0 w 1940"/>
                <a:gd name="T97" fmla="*/ 1038 h 2563"/>
                <a:gd name="T98" fmla="*/ 3 w 1940"/>
                <a:gd name="T99" fmla="*/ 343 h 2563"/>
                <a:gd name="T100" fmla="*/ 24 w 1940"/>
                <a:gd name="T101" fmla="*/ 297 h 2563"/>
                <a:gd name="T102" fmla="*/ 63 w 1940"/>
                <a:gd name="T103" fmla="*/ 264 h 2563"/>
                <a:gd name="T104" fmla="*/ 936 w 1940"/>
                <a:gd name="T105" fmla="*/ 4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40" h="2563">
                  <a:moveTo>
                    <a:pt x="970" y="160"/>
                  </a:moveTo>
                  <a:lnTo>
                    <a:pt x="160" y="398"/>
                  </a:lnTo>
                  <a:lnTo>
                    <a:pt x="160" y="1038"/>
                  </a:lnTo>
                  <a:lnTo>
                    <a:pt x="163" y="1132"/>
                  </a:lnTo>
                  <a:lnTo>
                    <a:pt x="171" y="1227"/>
                  </a:lnTo>
                  <a:lnTo>
                    <a:pt x="186" y="1321"/>
                  </a:lnTo>
                  <a:lnTo>
                    <a:pt x="205" y="1413"/>
                  </a:lnTo>
                  <a:lnTo>
                    <a:pt x="231" y="1504"/>
                  </a:lnTo>
                  <a:lnTo>
                    <a:pt x="263" y="1592"/>
                  </a:lnTo>
                  <a:lnTo>
                    <a:pt x="299" y="1679"/>
                  </a:lnTo>
                  <a:lnTo>
                    <a:pt x="340" y="1763"/>
                  </a:lnTo>
                  <a:lnTo>
                    <a:pt x="387" y="1845"/>
                  </a:lnTo>
                  <a:lnTo>
                    <a:pt x="439" y="1925"/>
                  </a:lnTo>
                  <a:lnTo>
                    <a:pt x="494" y="1997"/>
                  </a:lnTo>
                  <a:lnTo>
                    <a:pt x="551" y="2065"/>
                  </a:lnTo>
                  <a:lnTo>
                    <a:pt x="613" y="2131"/>
                  </a:lnTo>
                  <a:lnTo>
                    <a:pt x="679" y="2193"/>
                  </a:lnTo>
                  <a:lnTo>
                    <a:pt x="747" y="2250"/>
                  </a:lnTo>
                  <a:lnTo>
                    <a:pt x="818" y="2303"/>
                  </a:lnTo>
                  <a:lnTo>
                    <a:pt x="893" y="2353"/>
                  </a:lnTo>
                  <a:lnTo>
                    <a:pt x="970" y="2398"/>
                  </a:lnTo>
                  <a:lnTo>
                    <a:pt x="1047" y="2353"/>
                  </a:lnTo>
                  <a:lnTo>
                    <a:pt x="1122" y="2303"/>
                  </a:lnTo>
                  <a:lnTo>
                    <a:pt x="1194" y="2250"/>
                  </a:lnTo>
                  <a:lnTo>
                    <a:pt x="1262" y="2193"/>
                  </a:lnTo>
                  <a:lnTo>
                    <a:pt x="1327" y="2131"/>
                  </a:lnTo>
                  <a:lnTo>
                    <a:pt x="1389" y="2065"/>
                  </a:lnTo>
                  <a:lnTo>
                    <a:pt x="1447" y="1997"/>
                  </a:lnTo>
                  <a:lnTo>
                    <a:pt x="1500" y="1925"/>
                  </a:lnTo>
                  <a:lnTo>
                    <a:pt x="1554" y="1845"/>
                  </a:lnTo>
                  <a:lnTo>
                    <a:pt x="1600" y="1763"/>
                  </a:lnTo>
                  <a:lnTo>
                    <a:pt x="1642" y="1679"/>
                  </a:lnTo>
                  <a:lnTo>
                    <a:pt x="1678" y="1592"/>
                  </a:lnTo>
                  <a:lnTo>
                    <a:pt x="1709" y="1504"/>
                  </a:lnTo>
                  <a:lnTo>
                    <a:pt x="1734" y="1413"/>
                  </a:lnTo>
                  <a:lnTo>
                    <a:pt x="1755" y="1321"/>
                  </a:lnTo>
                  <a:lnTo>
                    <a:pt x="1770" y="1227"/>
                  </a:lnTo>
                  <a:lnTo>
                    <a:pt x="1778" y="1132"/>
                  </a:lnTo>
                  <a:lnTo>
                    <a:pt x="1780" y="1038"/>
                  </a:lnTo>
                  <a:lnTo>
                    <a:pt x="1780" y="398"/>
                  </a:lnTo>
                  <a:lnTo>
                    <a:pt x="970" y="160"/>
                  </a:lnTo>
                  <a:close/>
                  <a:moveTo>
                    <a:pt x="959" y="0"/>
                  </a:moveTo>
                  <a:lnTo>
                    <a:pt x="982" y="0"/>
                  </a:lnTo>
                  <a:lnTo>
                    <a:pt x="1004" y="4"/>
                  </a:lnTo>
                  <a:lnTo>
                    <a:pt x="1855" y="255"/>
                  </a:lnTo>
                  <a:lnTo>
                    <a:pt x="1878" y="264"/>
                  </a:lnTo>
                  <a:lnTo>
                    <a:pt x="1899" y="279"/>
                  </a:lnTo>
                  <a:lnTo>
                    <a:pt x="1916" y="297"/>
                  </a:lnTo>
                  <a:lnTo>
                    <a:pt x="1929" y="320"/>
                  </a:lnTo>
                  <a:lnTo>
                    <a:pt x="1938" y="343"/>
                  </a:lnTo>
                  <a:lnTo>
                    <a:pt x="1940" y="369"/>
                  </a:lnTo>
                  <a:lnTo>
                    <a:pt x="1940" y="1038"/>
                  </a:lnTo>
                  <a:lnTo>
                    <a:pt x="1938" y="1133"/>
                  </a:lnTo>
                  <a:lnTo>
                    <a:pt x="1929" y="1228"/>
                  </a:lnTo>
                  <a:lnTo>
                    <a:pt x="1916" y="1322"/>
                  </a:lnTo>
                  <a:lnTo>
                    <a:pt x="1898" y="1415"/>
                  </a:lnTo>
                  <a:lnTo>
                    <a:pt x="1875" y="1507"/>
                  </a:lnTo>
                  <a:lnTo>
                    <a:pt x="1846" y="1596"/>
                  </a:lnTo>
                  <a:lnTo>
                    <a:pt x="1813" y="1684"/>
                  </a:lnTo>
                  <a:lnTo>
                    <a:pt x="1775" y="1771"/>
                  </a:lnTo>
                  <a:lnTo>
                    <a:pt x="1732" y="1855"/>
                  </a:lnTo>
                  <a:lnTo>
                    <a:pt x="1684" y="1936"/>
                  </a:lnTo>
                  <a:lnTo>
                    <a:pt x="1631" y="2016"/>
                  </a:lnTo>
                  <a:lnTo>
                    <a:pt x="1577" y="2090"/>
                  </a:lnTo>
                  <a:lnTo>
                    <a:pt x="1519" y="2159"/>
                  </a:lnTo>
                  <a:lnTo>
                    <a:pt x="1458" y="2226"/>
                  </a:lnTo>
                  <a:lnTo>
                    <a:pt x="1393" y="2289"/>
                  </a:lnTo>
                  <a:lnTo>
                    <a:pt x="1325" y="2349"/>
                  </a:lnTo>
                  <a:lnTo>
                    <a:pt x="1255" y="2404"/>
                  </a:lnTo>
                  <a:lnTo>
                    <a:pt x="1181" y="2457"/>
                  </a:lnTo>
                  <a:lnTo>
                    <a:pt x="1104" y="2505"/>
                  </a:lnTo>
                  <a:lnTo>
                    <a:pt x="1026" y="2549"/>
                  </a:lnTo>
                  <a:lnTo>
                    <a:pt x="1008" y="2557"/>
                  </a:lnTo>
                  <a:lnTo>
                    <a:pt x="990" y="2561"/>
                  </a:lnTo>
                  <a:lnTo>
                    <a:pt x="970" y="2563"/>
                  </a:lnTo>
                  <a:lnTo>
                    <a:pt x="951" y="2561"/>
                  </a:lnTo>
                  <a:lnTo>
                    <a:pt x="933" y="2557"/>
                  </a:lnTo>
                  <a:lnTo>
                    <a:pt x="915" y="2549"/>
                  </a:lnTo>
                  <a:lnTo>
                    <a:pt x="836" y="2505"/>
                  </a:lnTo>
                  <a:lnTo>
                    <a:pt x="760" y="2457"/>
                  </a:lnTo>
                  <a:lnTo>
                    <a:pt x="686" y="2404"/>
                  </a:lnTo>
                  <a:lnTo>
                    <a:pt x="615" y="2349"/>
                  </a:lnTo>
                  <a:lnTo>
                    <a:pt x="548" y="2289"/>
                  </a:lnTo>
                  <a:lnTo>
                    <a:pt x="483" y="2226"/>
                  </a:lnTo>
                  <a:lnTo>
                    <a:pt x="421" y="2159"/>
                  </a:lnTo>
                  <a:lnTo>
                    <a:pt x="364" y="2090"/>
                  </a:lnTo>
                  <a:lnTo>
                    <a:pt x="310" y="2016"/>
                  </a:lnTo>
                  <a:lnTo>
                    <a:pt x="256" y="1936"/>
                  </a:lnTo>
                  <a:lnTo>
                    <a:pt x="209" y="1855"/>
                  </a:lnTo>
                  <a:lnTo>
                    <a:pt x="166" y="1771"/>
                  </a:lnTo>
                  <a:lnTo>
                    <a:pt x="128" y="1684"/>
                  </a:lnTo>
                  <a:lnTo>
                    <a:pt x="94" y="1596"/>
                  </a:lnTo>
                  <a:lnTo>
                    <a:pt x="66" y="1507"/>
                  </a:lnTo>
                  <a:lnTo>
                    <a:pt x="43" y="1415"/>
                  </a:lnTo>
                  <a:lnTo>
                    <a:pt x="24" y="1322"/>
                  </a:lnTo>
                  <a:lnTo>
                    <a:pt x="11" y="1228"/>
                  </a:lnTo>
                  <a:lnTo>
                    <a:pt x="3" y="1133"/>
                  </a:lnTo>
                  <a:lnTo>
                    <a:pt x="0" y="1038"/>
                  </a:lnTo>
                  <a:lnTo>
                    <a:pt x="0" y="369"/>
                  </a:lnTo>
                  <a:lnTo>
                    <a:pt x="3" y="343"/>
                  </a:lnTo>
                  <a:lnTo>
                    <a:pt x="12" y="320"/>
                  </a:lnTo>
                  <a:lnTo>
                    <a:pt x="24" y="297"/>
                  </a:lnTo>
                  <a:lnTo>
                    <a:pt x="41" y="279"/>
                  </a:lnTo>
                  <a:lnTo>
                    <a:pt x="63" y="264"/>
                  </a:lnTo>
                  <a:lnTo>
                    <a:pt x="86" y="255"/>
                  </a:lnTo>
                  <a:lnTo>
                    <a:pt x="936" y="4"/>
                  </a:lnTo>
                  <a:lnTo>
                    <a:pt x="9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3092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animBg="1"/>
      <p:bldP spid="40" grpId="0" animBg="1"/>
      <p:bldP spid="44" grpId="0" animBg="1"/>
      <p:bldP spid="4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SCORM_RATE_SLIDES" val="0"/>
  <p:tag name="ISPRING_SCORM_PASSING_SCORE" val="0.000000"/>
  <p:tag name="ISPRING_ULTRA_SCORM_COURSE_ID" val="D55CBACC-F040-4FEC-A22F-50E36CD352B8"/>
  <p:tag name="ISPRINGONLINEFOLDERID" val="0"/>
  <p:tag name="ISPRINGONLINEFOLDERPATH" val="内容列表"/>
  <p:tag name="ISPRINGCLOUDFOLDERID" val="0"/>
  <p:tag name="ISPRINGCLOUDFOLDERPATH" val="资源库"/>
  <p:tag name="ISPRING_OUTPUT_FOLDER" val="F:\第六批\17877782"/>
  <p:tag name="ISPRING_FIRST_PUBLISH" val="1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1479</Words>
  <Application>Microsoft Office PowerPoint</Application>
  <PresentationFormat>自定义</PresentationFormat>
  <Paragraphs>260</Paragraphs>
  <Slides>25</Slides>
  <Notes>25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Administrator</cp:lastModifiedBy>
  <cp:revision>241</cp:revision>
  <dcterms:created xsi:type="dcterms:W3CDTF">2018-11-20T15:16:47Z</dcterms:created>
  <dcterms:modified xsi:type="dcterms:W3CDTF">2019-12-03T12:24:49Z</dcterms:modified>
</cp:coreProperties>
</file>